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61571188" cy="615711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EDD7-0D14-4EDE-8A65-7FF00FFA5A3F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C29-DE1F-470A-A20C-CF31ADF6A1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EDD7-0D14-4EDE-8A65-7FF00FFA5A3F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C29-DE1F-470A-A20C-CF31ADF6A1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EDD7-0D14-4EDE-8A65-7FF00FFA5A3F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C29-DE1F-470A-A20C-CF31ADF6A1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EDD7-0D14-4EDE-8A65-7FF00FFA5A3F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C29-DE1F-470A-A20C-CF31ADF6A1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EDD7-0D14-4EDE-8A65-7FF00FFA5A3F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C29-DE1F-470A-A20C-CF31ADF6A1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EDD7-0D14-4EDE-8A65-7FF00FFA5A3F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C29-DE1F-470A-A20C-CF31ADF6A1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EDD7-0D14-4EDE-8A65-7FF00FFA5A3F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C29-DE1F-470A-A20C-CF31ADF6A1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EDD7-0D14-4EDE-8A65-7FF00FFA5A3F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C29-DE1F-470A-A20C-CF31ADF6A1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EDD7-0D14-4EDE-8A65-7FF00FFA5A3F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C29-DE1F-470A-A20C-CF31ADF6A1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EDD7-0D14-4EDE-8A65-7FF00FFA5A3F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C29-DE1F-470A-A20C-CF31ADF6A1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EDD7-0D14-4EDE-8A65-7FF00FFA5A3F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9C29-DE1F-470A-A20C-CF31ADF6A1D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2EDD7-0D14-4EDE-8A65-7FF00FFA5A3F}" type="datetimeFigureOut">
              <a:rPr lang="sk-SK" smtClean="0"/>
              <a:t>26. 11. 2018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79C29-DE1F-470A-A20C-CF31ADF6A1D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milia\Desktop\31.jpg"/>
          <p:cNvPicPr>
            <a:picLocks noChangeAspect="1" noChangeArrowheads="1"/>
          </p:cNvPicPr>
          <p:nvPr/>
        </p:nvPicPr>
        <p:blipFill>
          <a:blip r:embed="rId2"/>
          <a:srcRect t="46487" r="1485"/>
          <a:stretch>
            <a:fillRect/>
          </a:stretch>
        </p:blipFill>
        <p:spPr bwMode="auto">
          <a:xfrm>
            <a:off x="0" y="204744"/>
            <a:ext cx="9144000" cy="6653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milia\Desktop\31.jpg"/>
          <p:cNvPicPr>
            <a:picLocks noChangeAspect="1" noChangeArrowheads="1"/>
          </p:cNvPicPr>
          <p:nvPr/>
        </p:nvPicPr>
        <p:blipFill>
          <a:blip r:embed="rId2"/>
          <a:srcRect r="41597" b="60749"/>
          <a:stretch>
            <a:fillRect/>
          </a:stretch>
        </p:blipFill>
        <p:spPr bwMode="auto">
          <a:xfrm>
            <a:off x="0" y="774700"/>
            <a:ext cx="4546093" cy="4092575"/>
          </a:xfrm>
          <a:prstGeom prst="rect">
            <a:avLst/>
          </a:prstGeom>
          <a:noFill/>
        </p:spPr>
      </p:pic>
      <p:pic>
        <p:nvPicPr>
          <p:cNvPr id="1027" name="Picture 3" descr="C:\Users\Emilia\Desktop\31.jpg"/>
          <p:cNvPicPr>
            <a:picLocks noChangeAspect="1" noChangeArrowheads="1"/>
          </p:cNvPicPr>
          <p:nvPr/>
        </p:nvPicPr>
        <p:blipFill>
          <a:blip r:embed="rId2"/>
          <a:srcRect l="59524" t="-272" b="55772"/>
          <a:stretch>
            <a:fillRect/>
          </a:stretch>
        </p:blipFill>
        <p:spPr bwMode="auto">
          <a:xfrm>
            <a:off x="4487133" y="-2"/>
            <a:ext cx="4656868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milia\Desktop\11.jpg"/>
          <p:cNvPicPr>
            <a:picLocks noChangeAspect="1" noChangeArrowheads="1"/>
          </p:cNvPicPr>
          <p:nvPr/>
        </p:nvPicPr>
        <p:blipFill>
          <a:blip r:embed="rId2"/>
          <a:srcRect r="-896" b="63095"/>
          <a:stretch>
            <a:fillRect/>
          </a:stretch>
        </p:blipFill>
        <p:spPr bwMode="auto">
          <a:xfrm>
            <a:off x="0" y="0"/>
            <a:ext cx="9193738" cy="3006725"/>
          </a:xfrm>
          <a:prstGeom prst="rect">
            <a:avLst/>
          </a:prstGeom>
          <a:noFill/>
        </p:spPr>
      </p:pic>
      <p:pic>
        <p:nvPicPr>
          <p:cNvPr id="3075" name="Picture 3" descr="C:\Users\Emilia\Desktop\11.jpg"/>
          <p:cNvPicPr>
            <a:picLocks noChangeAspect="1" noChangeArrowheads="1"/>
          </p:cNvPicPr>
          <p:nvPr/>
        </p:nvPicPr>
        <p:blipFill>
          <a:blip r:embed="rId2"/>
          <a:srcRect l="-1064" t="44236"/>
          <a:stretch>
            <a:fillRect/>
          </a:stretch>
        </p:blipFill>
        <p:spPr bwMode="auto">
          <a:xfrm>
            <a:off x="952500" y="3054829"/>
            <a:ext cx="7118350" cy="3803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milia\Desktop\41.jpg"/>
          <p:cNvPicPr>
            <a:picLocks noChangeAspect="1" noChangeArrowheads="1"/>
          </p:cNvPicPr>
          <p:nvPr/>
        </p:nvPicPr>
        <p:blipFill>
          <a:blip r:embed="rId2"/>
          <a:srcRect l="8481"/>
          <a:stretch>
            <a:fillRect/>
          </a:stretch>
        </p:blipFill>
        <p:spPr bwMode="auto">
          <a:xfrm>
            <a:off x="0" y="-1"/>
            <a:ext cx="4419601" cy="6858001"/>
          </a:xfrm>
          <a:prstGeom prst="rect">
            <a:avLst/>
          </a:prstGeom>
          <a:noFill/>
        </p:spPr>
      </p:pic>
      <p:pic>
        <p:nvPicPr>
          <p:cNvPr id="3" name="Picture 2" descr="C:\Users\Emilia\Desktop\41.jpg"/>
          <p:cNvPicPr>
            <a:picLocks noChangeAspect="1" noChangeArrowheads="1"/>
          </p:cNvPicPr>
          <p:nvPr/>
        </p:nvPicPr>
        <p:blipFill>
          <a:blip r:embed="rId2"/>
          <a:srcRect l="8481"/>
          <a:stretch>
            <a:fillRect/>
          </a:stretch>
        </p:blipFill>
        <p:spPr bwMode="auto">
          <a:xfrm>
            <a:off x="4724399" y="0"/>
            <a:ext cx="4419601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Prezentácia na obrazovke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Snímka 1</vt:lpstr>
      <vt:lpstr>Snímka 2</vt:lpstr>
      <vt:lpstr>Snímka 3</vt:lpstr>
      <vt:lpstr>Snímka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Emilia</dc:creator>
  <cp:lastModifiedBy>Emilia</cp:lastModifiedBy>
  <cp:revision>1</cp:revision>
  <dcterms:created xsi:type="dcterms:W3CDTF">2018-11-25T23:28:55Z</dcterms:created>
  <dcterms:modified xsi:type="dcterms:W3CDTF">2018-11-25T23:34:30Z</dcterms:modified>
</cp:coreProperties>
</file>