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6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2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06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4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70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819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3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67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28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64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04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488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846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51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25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B556-E106-4623-AB1E-4772F86F470E}" type="datetimeFigureOut">
              <a:rPr lang="sk-SK" smtClean="0"/>
              <a:t>14. 4. 2021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564FB5-7777-4CFF-BFBA-41B0C0CF3E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16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6893"/>
          </a:xfrm>
        </p:spPr>
        <p:txBody>
          <a:bodyPr/>
          <a:lstStyle/>
          <a:p>
            <a:pPr algn="ctr"/>
            <a:r>
              <a:rPr lang="sk-SK" sz="8800" dirty="0" smtClean="0"/>
              <a:t>Rozpočet</a:t>
            </a:r>
            <a:endParaRPr lang="sk-SK" sz="8800" dirty="0"/>
          </a:p>
        </p:txBody>
      </p:sp>
    </p:spTree>
    <p:extLst>
      <p:ext uri="{BB962C8B-B14F-4D97-AF65-F5344CB8AC3E}">
        <p14:creationId xmlns:p14="http://schemas.microsoft.com/office/powerpoint/2010/main" val="39951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504608" cy="5782614"/>
          </a:xfrm>
        </p:spPr>
        <p:txBody>
          <a:bodyPr>
            <a:normAutofit fontScale="92500" lnSpcReduction="20000"/>
          </a:bodyPr>
          <a:lstStyle/>
          <a:p>
            <a:r>
              <a:rPr lang="sk-SK" sz="3600" dirty="0"/>
              <a:t>R</a:t>
            </a:r>
            <a:r>
              <a:rPr lang="sk-SK" sz="3600" dirty="0" smtClean="0"/>
              <a:t>ozpočet</a:t>
            </a:r>
            <a:r>
              <a:rPr lang="sk-SK" sz="3600" dirty="0"/>
              <a:t> je plán finančného hospodárenia </a:t>
            </a:r>
            <a:r>
              <a:rPr lang="sk-SK" sz="3600" dirty="0" smtClean="0"/>
              <a:t>domácnosti.</a:t>
            </a:r>
          </a:p>
          <a:p>
            <a:r>
              <a:rPr lang="sk-SK" sz="3600" dirty="0">
                <a:solidFill>
                  <a:srgbClr val="222222"/>
                </a:solidFill>
                <a:latin typeface="Arial" panose="020B0604020202020204" pitchFamily="34" charset="0"/>
              </a:rPr>
              <a:t>Princíp </a:t>
            </a:r>
            <a:r>
              <a:rPr lang="sk-SK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tvorby </a:t>
            </a:r>
            <a:r>
              <a:rPr lang="sk-SK" sz="3600" dirty="0">
                <a:solidFill>
                  <a:srgbClr val="222222"/>
                </a:solidFill>
                <a:latin typeface="Arial" panose="020B0604020202020204" pitchFamily="34" charset="0"/>
              </a:rPr>
              <a:t>rozpočtu predstavuje sumarizáciu všetkých príjmov a výdavkov rodiny usporiadaných podľa určitých </a:t>
            </a:r>
            <a:r>
              <a:rPr lang="sk-SK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kategórií.</a:t>
            </a:r>
          </a:p>
          <a:p>
            <a:r>
              <a:rPr lang="sk-SK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Vytvorenie </a:t>
            </a:r>
            <a:r>
              <a:rPr lang="sk-SK" sz="3600" dirty="0">
                <a:solidFill>
                  <a:srgbClr val="222222"/>
                </a:solidFill>
                <a:latin typeface="Arial" panose="020B0604020202020204" pitchFamily="34" charset="0"/>
              </a:rPr>
              <a:t>rozpočtu je základným predpokladom finančnej zodpovednosti</a:t>
            </a:r>
            <a:r>
              <a:rPr lang="sk-SK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sk-SK" sz="3600" dirty="0"/>
              <a:t>Zostavenie rodinného rozpočtu </a:t>
            </a:r>
            <a:r>
              <a:rPr lang="sk-SK" sz="3600" dirty="0" smtClean="0"/>
              <a:t>je </a:t>
            </a:r>
            <a:r>
              <a:rPr lang="sk-SK" sz="3600" dirty="0"/>
              <a:t>podobné tvorbe rozpočtu firiem, ktoré tiež sumarizujú svoje náklady aj výdavky a vzájomne ich porovnávajú v snahe o tvorbu čo možno najväčšieho zisku.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93" y="5074276"/>
            <a:ext cx="3162223" cy="14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000" dirty="0" smtClean="0"/>
              <a:t>Príjmy</a:t>
            </a:r>
            <a:endParaRPr lang="sk-SK" sz="8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200" dirty="0" smtClean="0"/>
              <a:t>Medzi príjmy sa radia:</a:t>
            </a:r>
          </a:p>
          <a:p>
            <a:r>
              <a:rPr lang="sk-SK" sz="3200" dirty="0" smtClean="0"/>
              <a:t>mzdy</a:t>
            </a:r>
            <a:endParaRPr lang="sk-SK" sz="3200" dirty="0"/>
          </a:p>
          <a:p>
            <a:r>
              <a:rPr lang="pl-PL" sz="3200" dirty="0"/>
              <a:t>zárobky z brigád či privyrobenie z </a:t>
            </a:r>
            <a:r>
              <a:rPr lang="pl-PL" sz="3200" dirty="0" smtClean="0"/>
              <a:t>podnikania</a:t>
            </a:r>
          </a:p>
          <a:p>
            <a:r>
              <a:rPr lang="sk-SK" sz="3200" dirty="0"/>
              <a:t>príjmy zo </a:t>
            </a:r>
            <a:r>
              <a:rPr lang="sk-SK" sz="3200" dirty="0" smtClean="0"/>
              <a:t>sporenia</a:t>
            </a:r>
          </a:p>
          <a:p>
            <a:r>
              <a:rPr lang="sk-SK" sz="3200" dirty="0"/>
              <a:t>d</a:t>
            </a:r>
            <a:r>
              <a:rPr lang="sk-SK" sz="3200" dirty="0" smtClean="0"/>
              <a:t>ôchodok</a:t>
            </a:r>
          </a:p>
          <a:p>
            <a:r>
              <a:rPr lang="sk-SK" sz="3200" dirty="0"/>
              <a:t>s</a:t>
            </a:r>
            <a:r>
              <a:rPr lang="sk-SK" sz="3200" dirty="0" smtClean="0"/>
              <a:t>ociálne dávky</a:t>
            </a:r>
          </a:p>
          <a:p>
            <a:r>
              <a:rPr lang="sk-SK" sz="3200" dirty="0"/>
              <a:t>v</a:t>
            </a:r>
            <a:r>
              <a:rPr lang="sk-SK" sz="3200" dirty="0" smtClean="0"/>
              <a:t>ýpomoc od rodičov</a:t>
            </a:r>
          </a:p>
          <a:p>
            <a:r>
              <a:rPr lang="sk-SK" sz="3200" dirty="0" smtClean="0"/>
              <a:t>výnos z prenájmu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41" y="609600"/>
            <a:ext cx="3239483" cy="21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Výdaje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 smtClean="0"/>
              <a:t>Medzi výdaje sa radia:</a:t>
            </a:r>
          </a:p>
          <a:p>
            <a:r>
              <a:rPr lang="sk-SK" sz="3200" dirty="0" smtClean="0"/>
              <a:t>nájomné</a:t>
            </a:r>
          </a:p>
          <a:p>
            <a:r>
              <a:rPr lang="sk-SK" sz="3200" dirty="0"/>
              <a:t>splátky </a:t>
            </a:r>
            <a:r>
              <a:rPr lang="sk-SK" sz="3200" dirty="0" smtClean="0"/>
              <a:t>hypotéky</a:t>
            </a:r>
          </a:p>
          <a:p>
            <a:r>
              <a:rPr lang="sk-SK" sz="3200" dirty="0" smtClean="0"/>
              <a:t>poistenie</a:t>
            </a:r>
          </a:p>
          <a:p>
            <a:r>
              <a:rPr lang="sk-SK" sz="3200" dirty="0"/>
              <a:t>platba za elektrinu, vodu, plyn, kúrenie, telefóny </a:t>
            </a:r>
            <a:r>
              <a:rPr lang="sk-SK" sz="3200" dirty="0" smtClean="0"/>
              <a:t>a internet</a:t>
            </a:r>
          </a:p>
          <a:p>
            <a:r>
              <a:rPr lang="sk-SK" sz="3200" dirty="0"/>
              <a:t>bežné </a:t>
            </a:r>
            <a:r>
              <a:rPr lang="sk-SK" sz="3200" dirty="0" smtClean="0"/>
              <a:t>oblečenie</a:t>
            </a:r>
          </a:p>
          <a:p>
            <a:r>
              <a:rPr lang="sk-SK" sz="3200" dirty="0"/>
              <a:t>školné a školské pomôcky</a:t>
            </a:r>
            <a:endParaRPr lang="sk-SK" sz="32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27" y="1831975"/>
            <a:ext cx="3571875" cy="23812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338" y="4443414"/>
            <a:ext cx="357866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381000"/>
            <a:ext cx="10968566" cy="6210299"/>
          </a:xfrm>
        </p:spPr>
        <p:txBody>
          <a:bodyPr>
            <a:normAutofit/>
          </a:bodyPr>
          <a:lstStyle/>
          <a:p>
            <a:r>
              <a:rPr lang="pl-PL" sz="3200" dirty="0"/>
              <a:t>výdavky na dopravu alebo prevádzku </a:t>
            </a:r>
            <a:r>
              <a:rPr lang="pl-PL" sz="3200" dirty="0" smtClean="0"/>
              <a:t>automobilu</a:t>
            </a:r>
          </a:p>
          <a:p>
            <a:r>
              <a:rPr lang="sk-SK" sz="3200" dirty="0" smtClean="0"/>
              <a:t>potraviny</a:t>
            </a:r>
          </a:p>
          <a:p>
            <a:r>
              <a:rPr lang="sk-SK" sz="3200" dirty="0"/>
              <a:t>drogérie, </a:t>
            </a:r>
            <a:r>
              <a:rPr lang="sk-SK" sz="3200" dirty="0" smtClean="0"/>
              <a:t>kozmetika</a:t>
            </a:r>
            <a:r>
              <a:rPr lang="sk-SK" sz="3200" baseline="30000" dirty="0"/>
              <a:t> </a:t>
            </a:r>
            <a:r>
              <a:rPr lang="sk-SK" sz="3200" dirty="0" smtClean="0"/>
              <a:t>a kaderníctvo</a:t>
            </a:r>
          </a:p>
          <a:p>
            <a:r>
              <a:rPr lang="sk-SK" sz="3200" dirty="0" smtClean="0"/>
              <a:t>lieky</a:t>
            </a:r>
          </a:p>
          <a:p>
            <a:r>
              <a:rPr lang="sk-SK" sz="3200" dirty="0"/>
              <a:t>údržba domácnosti či </a:t>
            </a:r>
            <a:r>
              <a:rPr lang="sk-SK" sz="3200" dirty="0" smtClean="0"/>
              <a:t>záhrady</a:t>
            </a:r>
          </a:p>
          <a:p>
            <a:endParaRPr lang="sk-SK" sz="32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4" y="3965574"/>
            <a:ext cx="3875562" cy="22955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223171"/>
            <a:ext cx="3378769" cy="52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57</Words>
  <Application>Microsoft Office PowerPoint</Application>
  <PresentationFormat>Vlastná</PresentationFormat>
  <Paragraphs>27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Fazeta</vt:lpstr>
      <vt:lpstr>Rozpočet</vt:lpstr>
      <vt:lpstr>Prezentácia programu PowerPoint</vt:lpstr>
      <vt:lpstr>Príjmy</vt:lpstr>
      <vt:lpstr>Výdaje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Rozpočet</dc:title>
  <dc:creator>Používateľ systému Windows</dc:creator>
  <cp:lastModifiedBy>Ladislav Katona</cp:lastModifiedBy>
  <cp:revision>11</cp:revision>
  <dcterms:created xsi:type="dcterms:W3CDTF">2019-03-06T18:48:58Z</dcterms:created>
  <dcterms:modified xsi:type="dcterms:W3CDTF">2021-04-14T10:04:01Z</dcterms:modified>
</cp:coreProperties>
</file>