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4BAC99-1585-41B3-9DD2-42F509B22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Kartka z pamiętnika </a:t>
            </a:r>
            <a:br>
              <a:rPr lang="pl-PL" dirty="0"/>
            </a:br>
            <a:r>
              <a:rPr lang="pl-PL" dirty="0"/>
              <a:t>„Czas zarazy”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F8E445-BFCA-401A-A45A-A5B2B5443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Michalina Halicka 5g</a:t>
            </a:r>
          </a:p>
        </p:txBody>
      </p:sp>
    </p:spTree>
    <p:extLst>
      <p:ext uri="{BB962C8B-B14F-4D97-AF65-F5344CB8AC3E}">
        <p14:creationId xmlns:p14="http://schemas.microsoft.com/office/powerpoint/2010/main" val="95030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C3FAE-1134-428C-97FF-9ECEAE2B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Dzień 10 maja 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3BD52-5323-43FA-8AB1-3F35A1B2C3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Obudziłam się o dziewiątej rano.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E972D2A-F01B-466E-8E3D-91A5494A2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4523" y="2560319"/>
            <a:ext cx="3376247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Wyjrzałam przez okno i tak jak przez ostatnie dwa miesiące nie było nikogo na ulicach. Samochody, autobusy i tramwaje nie jeździły.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644BA9-F0AE-4A3C-8303-1577B4E0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4631"/>
            <a:ext cx="4791820" cy="31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Poszłam do kuchni. Razem z rodzicami i bratem zjedliśmy śniadanie. Takie samo jak przez ostatni czas. To były tosty z serem.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FF203F-B536-4189-85F4-DE869DB7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08" y="1627636"/>
            <a:ext cx="3602727" cy="36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2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Następnie usiadłam do komputera i znów było dużo zadanych lekcji. Język polski, geografia, biologia i matematyka wciąż to samo.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2EC2958-FC61-4088-A818-974DAF7F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57" y="1213947"/>
            <a:ext cx="3763208" cy="40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Dobrze, że wtedy minęła dwunasta, bo był to czas na obiad. Ale najlepszy był deser – ciasto murzynek. Dzięki temu, że nie chodzę do szkoły możemy z mamą spędzać więcej czasu w kuchni.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A5FF57-95F5-425E-BD7D-57FE3AF78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68557"/>
            <a:ext cx="5077653" cy="31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 słodkim deserze był czas na czytanie lektury. I nawet okazało się, że ,,</a:t>
            </a:r>
            <a:r>
              <a:rPr lang="pl-PL" sz="2400" dirty="0" err="1"/>
              <a:t>Baśniobór</a:t>
            </a:r>
            <a:r>
              <a:rPr lang="pl-PL" sz="2400" dirty="0"/>
              <a:t>” to bardzo ciekawa książka.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6362E77-2D2F-45CE-9238-8CD033F0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182" y="1401674"/>
            <a:ext cx="3261714" cy="40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Tak się zaczytałam, że okazało się, że czas na kąpiel. Dziś była ta super kąpiel z pianą.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050079-838D-4877-9BFA-0E165338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54" y="1868557"/>
            <a:ext cx="4844582" cy="32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E74FE76-9726-4C82-919B-0A58AB2D9AA6}"/>
              </a:ext>
            </a:extLst>
          </p:cNvPr>
          <p:cNvSpPr txBox="1"/>
          <p:nvPr/>
        </p:nvSpPr>
        <p:spPr>
          <a:xfrm>
            <a:off x="1391479" y="1868557"/>
            <a:ext cx="4055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Potem zaczęłam oglądać film i nagle przyszło powiadomienie z </a:t>
            </a:r>
            <a:r>
              <a:rPr lang="pl-PL" sz="2400" dirty="0" err="1"/>
              <a:t>Librusa</a:t>
            </a:r>
            <a:r>
              <a:rPr lang="pl-PL" sz="2400" dirty="0"/>
              <a:t>. Oczywiście kolejne lekcje. Poszłam spać. To był dzień jak każdy inny od dwóch miesięcy.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0594A9-CDCC-4D37-9766-DFE3E201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495" y="1994660"/>
            <a:ext cx="4749911" cy="31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</TotalTime>
  <Words>205</Words>
  <Application>Microsoft Office PowerPoint</Application>
  <PresentationFormat>Panoramiczny</PresentationFormat>
  <Paragraphs>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Organiczny</vt:lpstr>
      <vt:lpstr>Kartka z pamiętnika  „Czas zarazy”</vt:lpstr>
      <vt:lpstr>Dzień 10 maja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Kartka z dziennika z czasów zarazy</dc:title>
  <dc:creator>A.M.M.K. Haliccy</dc:creator>
  <cp:lastModifiedBy>A.M.M.K. Haliccy</cp:lastModifiedBy>
  <cp:revision>16</cp:revision>
  <dcterms:created xsi:type="dcterms:W3CDTF">2020-03-26T13:02:38Z</dcterms:created>
  <dcterms:modified xsi:type="dcterms:W3CDTF">2020-03-27T12:48:00Z</dcterms:modified>
</cp:coreProperties>
</file>