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24.05.2020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4214841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dirty="0" smtClean="0"/>
              <a:t>Wskaźniki opłacalności </a:t>
            </a:r>
            <a:br>
              <a:rPr lang="pl-PL" dirty="0" smtClean="0"/>
            </a:br>
            <a:r>
              <a:rPr lang="pl-PL" dirty="0" smtClean="0"/>
              <a:t>w </a:t>
            </a:r>
            <a:br>
              <a:rPr lang="pl-PL" dirty="0" smtClean="0"/>
            </a:br>
            <a:r>
              <a:rPr lang="pl-PL" dirty="0" smtClean="0"/>
              <a:t>produkcji zwierzęcej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Opłacalność produkcji </a:t>
            </a:r>
            <a:r>
              <a:rPr lang="pl-PL" dirty="0" smtClean="0"/>
              <a:t>wybranych produktów </a:t>
            </a:r>
            <a:r>
              <a:rPr lang="pl-PL" dirty="0" smtClean="0"/>
              <a:t>rolniczych można wyrazić poprzez: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• </a:t>
            </a:r>
            <a:r>
              <a:rPr lang="pl-PL" dirty="0" smtClean="0"/>
              <a:t>poziom dochodu z działalności,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• </a:t>
            </a:r>
            <a:r>
              <a:rPr lang="pl-PL" dirty="0" smtClean="0"/>
              <a:t>wynik wskaźnika opłacalności, obliczonego wg wzoru: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Wskaźnik </a:t>
            </a:r>
            <a:r>
              <a:rPr lang="pl-PL" dirty="0" smtClean="0"/>
              <a:t>opłacalności [%] = (wartość produkcji ogółem / koszty ogółem) * 100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Sposób obliczania dochodu z działalności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Wartość produkcji (potencjalnie towarowej) – Koszty bezpośrednie = Nadwyżka bezpośrednia bez dopłat – Koszty pośrednie rzeczywiste (bez kosztu czynników zewnętrznych) = Wartość dodana brutto z działalności – Koszty pośrednie szacunkowe (amortyzacja) = Wartość dodana netto z działalności – Koszt czynników zewnętrznych = Dochód z działalności bez dopłat + Dopłaty = Dochód z działalności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PresentationFormat>Pokaz na ekranie (4:3)</PresentationFormat>
  <Paragraphs>7</Paragraphs>
  <Slides>4</Slides>
  <Notes>0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Energetyczny</vt:lpstr>
      <vt:lpstr>Wskaźniki opłacalności  w  produkcji zwierzęcej</vt:lpstr>
      <vt:lpstr>Slajd 2</vt:lpstr>
      <vt:lpstr>Sposób obliczania dochodu z działalności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Wskaźniki opłacalności  w  produkcji zwierzęcej</dc:title>
  <dc:creator>lenovo</dc:creator>
  <cp:lastModifiedBy>Windows User</cp:lastModifiedBy>
  <cp:revision>1</cp:revision>
  <dcterms:created xsi:type="dcterms:W3CDTF">2020-05-24T11:58:45Z</dcterms:created>
  <dcterms:modified xsi:type="dcterms:W3CDTF">2020-05-24T12:06:17Z</dcterms:modified>
</cp:coreProperties>
</file>