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0EF7AF-0588-4296-8B17-F73523077A93}" type="datetimeFigureOut">
              <a:rPr lang="sk-SK" smtClean="0"/>
              <a:pPr/>
              <a:t>15. 5. 2020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7D6C69-029E-4614-99AF-D1EBE0259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Skladovanie potravín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Technika pre 5.ročník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Skladovanie potravín v mrazničke</a:t>
            </a:r>
            <a:endParaRPr lang="sk-SK" sz="3200" b="1" dirty="0"/>
          </a:p>
        </p:txBody>
      </p:sp>
      <p:pic>
        <p:nvPicPr>
          <p:cNvPr id="5" name="Zástupný symbol obsahu 4" descr="potr.v mraz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000240"/>
            <a:ext cx="5186370" cy="3892248"/>
          </a:xfrm>
        </p:spPr>
      </p:pic>
      <p:pic>
        <p:nvPicPr>
          <p:cNvPr id="6" name="Zástupný symbol obsahu 5" descr="sklad.v mraz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1848146" y="2000240"/>
            <a:ext cx="6566216" cy="38576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Uskladnenie Potravín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Udržať zakúpené potraviny v čerstvom a chutnom stave je snom každého. Nie všetci z nás ale vedia, ako dobroty po nákupe alebo varení uskladniť tak, aby nedochádzalo k zbytočnému plytvaniu. Plesne, zápach či iné znehodnotenie potravín nepotešia v žiadnej chladničke či komore.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Skladovanie zaváranín</a:t>
            </a:r>
            <a:endParaRPr lang="sk-SK" sz="3200" b="1" dirty="0"/>
          </a:p>
        </p:txBody>
      </p:sp>
      <p:pic>
        <p:nvPicPr>
          <p:cNvPr id="4" name="Zástupný symbol obsahu 3" descr="zaváranin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779920"/>
            <a:ext cx="6357982" cy="453115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Uskladnenie mäsa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Akékoľvek </a:t>
            </a:r>
            <a:r>
              <a:rPr lang="sk-SK" sz="3600" b="1" dirty="0" smtClean="0"/>
              <a:t>surové mäso</a:t>
            </a:r>
            <a:r>
              <a:rPr lang="sk-SK" sz="3600" dirty="0" smtClean="0"/>
              <a:t> je ideálne uskladniť v nádobe. Môžu sa v ňom totiž vyskytovať baktérie, ktoré zničí len následná tepelná úprava. Ak ho však necháte voľne položené na tanieri, riskujete kontamináciu susedných potravín, ktoré sa už tepelne nespracovávajú.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Autofit/>
          </a:bodyPr>
          <a:lstStyle/>
          <a:p>
            <a:r>
              <a:rPr lang="sk-SK" sz="3200" dirty="0" smtClean="0"/>
              <a:t>Za zmienku stojí aj uskladnenie mäsa, ktoré prešlo nejakou formou spracovania. </a:t>
            </a:r>
            <a:r>
              <a:rPr lang="sk-SK" sz="3200" b="1" dirty="0" smtClean="0"/>
              <a:t>Varené mäso</a:t>
            </a:r>
            <a:r>
              <a:rPr lang="sk-SK" sz="3200" dirty="0" smtClean="0"/>
              <a:t> je vhodné uchovávať bez šťavy, s hrubšou vrstvou tuku na povrchu, aby neoschlo. </a:t>
            </a:r>
            <a:r>
              <a:rPr lang="sk-SK" sz="3200" b="1" dirty="0" smtClean="0"/>
              <a:t>Údené mäso </a:t>
            </a:r>
            <a:r>
              <a:rPr lang="sk-SK" sz="3200" dirty="0" smtClean="0"/>
              <a:t>v chladničke držať nemusíte, pokojne ho môžete zavesiť v komore. Dôležité je, aby bolo uložené na chladnejšom, tmavom a suchom mieste. </a:t>
            </a:r>
            <a:r>
              <a:rPr lang="sk-SK" sz="3200" b="1" dirty="0" smtClean="0"/>
              <a:t>Pečené mäso</a:t>
            </a:r>
            <a:r>
              <a:rPr lang="sk-SK" sz="3200" dirty="0" smtClean="0"/>
              <a:t> taktiež chránime pred oschnutím, a to, napríklad, mastným papierom od masla. Ako pri varenom mäse, aj v tomto prípade je najideálnejšie uskladnenie v chladničke.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Potraviny v chladničke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Možno sa aj vám občas stane, že syr splesnivie, mlieko skysne a na odložený zvyšok </a:t>
            </a:r>
            <a:r>
              <a:rPr lang="sk-SK" sz="3200" dirty="0" err="1" smtClean="0"/>
              <a:t>nedeľnajšieho</a:t>
            </a:r>
            <a:r>
              <a:rPr lang="sk-SK" sz="3200" dirty="0" smtClean="0"/>
              <a:t> obeda si spomeniete až v piatok. Pri ukladaní vecí do chladničky postupujte tak, ako </a:t>
            </a:r>
            <a:r>
              <a:rPr lang="sk-SK" sz="3200" dirty="0" err="1" smtClean="0"/>
              <a:t>dokladači</a:t>
            </a:r>
            <a:r>
              <a:rPr lang="sk-SK" sz="3200" dirty="0" smtClean="0"/>
              <a:t> v obchodoch. Výrobky, ktorým končí doba trvanlivosti najskôr, musia byť vždy vpredu, najviac po ruke. Nové zásoby teda nedávajte automaticky dopredu. Najskôr sa pozrite, čo už v chladničke máte a tie veci, ktoré treba skonzumovať čoskoro, nechajte pekne vpredu na očiach. Zaberie vám to možno minútku navyše, ale oplatí sa to.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Ovocie a zelenina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Na uskladnenie ovocia a zeleniny slúžia špeciálne</a:t>
            </a:r>
            <a:r>
              <a:rPr lang="sk-SK" sz="3200" b="1" dirty="0" smtClean="0"/>
              <a:t> zásuvkové boxy </a:t>
            </a:r>
            <a:r>
              <a:rPr lang="sk-SK" sz="3200" dirty="0" smtClean="0"/>
              <a:t>v spodnej časti chladničky. Ich výhoda spočíva v tom, že do nich neprúdi toľko studeného vzduchu z vnútorného prostredia chladničky, a preto je v nich o niečo teplejšie. </a:t>
            </a:r>
          </a:p>
          <a:p>
            <a:r>
              <a:rPr lang="sk-SK" sz="3200" dirty="0" smtClean="0"/>
              <a:t>Ovocie a zeleninu pred vložením do chladničky neumývajte, len ju vyberte z mikroténových vreciek a fólií. To však neplatí v prípade banánov – tie príliš nízke teploty neznášajú.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Skladovanie potravín v chladničke</a:t>
            </a:r>
            <a:endParaRPr lang="sk-SK" sz="3200" b="1" dirty="0"/>
          </a:p>
        </p:txBody>
      </p:sp>
      <p:pic>
        <p:nvPicPr>
          <p:cNvPr id="5" name="Zástupný symbol obsahu 4" descr="sklad 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0730" y="1714489"/>
            <a:ext cx="5304450" cy="4621054"/>
          </a:xfrm>
        </p:spPr>
      </p:pic>
      <p:pic>
        <p:nvPicPr>
          <p:cNvPr id="6" name="Zástupný symbol obsahu 5" descr="sklad 2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2428860" y="1776407"/>
            <a:ext cx="6013485" cy="45101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Skladovanie v mrazničke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sz="3200" dirty="0" smtClean="0"/>
              <a:t>Vhodná teplota v mrazničke nemusí byť nižšia ako -18 °C. Pri týchto podmienkach si uspokojivé vlastnosti uchováva mäso približne 8 až 10 mesiacov, mastnejšie mäsové výrobky 1 až 2 mesiace, ovocie a zelenina do 12 mesiacov. Ryby neskladujte dlhšie ako 4 mesiace, maslo a mliečne výrobky 3 mesiace. Potraviny zabaľte do vreciek, alobalu, plastových dóz či mrazuvzdorného skla  a označte.  </a:t>
            </a:r>
          </a:p>
          <a:p>
            <a:r>
              <a:rPr lang="sk-SK" sz="3200" dirty="0" smtClean="0"/>
              <a:t>Zmrazovaná potravina by mala dobre vyzerať, chutiť aj voňať. Nezmrazujte potraviny, ktoré držia vodu (hrozno, šalát, jablká), ani surové vajcia a jogurty!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203</Words>
  <Application>Microsoft Office PowerPoint</Application>
  <PresentationFormat>Prezentácia na obrazovke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Arkáda</vt:lpstr>
      <vt:lpstr>Skladovanie potravín</vt:lpstr>
      <vt:lpstr>Uskladnenie Potravín</vt:lpstr>
      <vt:lpstr>Skladovanie zaváranín</vt:lpstr>
      <vt:lpstr>Uskladnenie mäsa</vt:lpstr>
      <vt:lpstr>Prezentácia programu PowerPoint</vt:lpstr>
      <vt:lpstr>Potraviny v chladničke</vt:lpstr>
      <vt:lpstr>Ovocie a zelenina</vt:lpstr>
      <vt:lpstr>Skladovanie potravín v chladničke</vt:lpstr>
      <vt:lpstr>Skladovanie v mrazničke</vt:lpstr>
      <vt:lpstr>Skladovanie potravín v mrazničke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Zuzka</dc:creator>
  <cp:lastModifiedBy>Laci</cp:lastModifiedBy>
  <cp:revision>5</cp:revision>
  <dcterms:created xsi:type="dcterms:W3CDTF">2016-05-06T18:10:52Z</dcterms:created>
  <dcterms:modified xsi:type="dcterms:W3CDTF">2020-05-15T16:07:18Z</dcterms:modified>
</cp:coreProperties>
</file>