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4" r:id="rId4"/>
    <p:sldId id="266" r:id="rId5"/>
    <p:sldId id="269" r:id="rId6"/>
    <p:sldId id="265" r:id="rId7"/>
    <p:sldId id="270" r:id="rId8"/>
    <p:sldId id="263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3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7" autoAdjust="0"/>
  </p:normalViewPr>
  <p:slideViewPr>
    <p:cSldViewPr>
      <p:cViewPr varScale="1">
        <p:scale>
          <a:sx n="83" d="100"/>
          <a:sy n="83" d="100"/>
        </p:scale>
        <p:origin x="146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4DA39CA-5D66-46E3-8CF5-2F990151517B}" type="datetimeFigureOut">
              <a:rPr lang="sk-SK" smtClean="0"/>
              <a:pPr/>
              <a:t>1. 12. 2019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1. 12. 2019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1. 12. 2019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1. 12. 2019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4DA39CA-5D66-46E3-8CF5-2F990151517B}" type="datetimeFigureOut">
              <a:rPr lang="sk-SK" smtClean="0"/>
              <a:pPr/>
              <a:t>1. 12. 2019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1. 12. 2019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1. 12. 2019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1. 12. 2019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1. 12. 2019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1. 12. 2019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1. 12. 2019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4DA39CA-5D66-46E3-8CF5-2F990151517B}" type="datetimeFigureOut">
              <a:rPr lang="sk-SK" smtClean="0"/>
              <a:pPr/>
              <a:t>1. 12. 2019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00232" y="214290"/>
            <a:ext cx="6652886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400" dirty="0" smtClean="0"/>
              <a:t>Látky a ich vlastnosti</a:t>
            </a:r>
            <a:endParaRPr lang="sk-SK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07704" y="5013176"/>
            <a:ext cx="6678488" cy="1296144"/>
          </a:xfrm>
        </p:spPr>
        <p:txBody>
          <a:bodyPr>
            <a:normAutofit/>
          </a:bodyPr>
          <a:lstStyle/>
          <a:p>
            <a:pPr algn="ctr"/>
            <a:r>
              <a:rPr lang="sk-SK" sz="3600" dirty="0" smtClean="0"/>
              <a:t>Oddeľovanie zložiek zo zmesi v praxi</a:t>
            </a:r>
            <a:endParaRPr lang="sk-SK" sz="3600" dirty="0"/>
          </a:p>
        </p:txBody>
      </p:sp>
      <p:pic>
        <p:nvPicPr>
          <p:cNvPr id="5" name="Obrázok 4" descr="plev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556792"/>
            <a:ext cx="4248472" cy="3407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sk-SK" dirty="0" smtClean="0"/>
              <a:t>Zopakujme si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715200" cy="5565232"/>
          </a:xfrm>
        </p:spPr>
        <p:txBody>
          <a:bodyPr/>
          <a:lstStyle/>
          <a:p>
            <a:r>
              <a:rPr lang="sk-SK" dirty="0" smtClean="0"/>
              <a:t>Zložky zmesí oddeľujeme na základe odlišných vlastností zložiek zmesi. </a:t>
            </a:r>
          </a:p>
          <a:p>
            <a:r>
              <a:rPr lang="sk-SK" dirty="0" smtClean="0"/>
              <a:t>Spôsoby oddeľovania sú napríklad:</a:t>
            </a:r>
          </a:p>
          <a:p>
            <a:endParaRPr lang="sk-SK" dirty="0" smtClean="0"/>
          </a:p>
          <a:p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</a:rPr>
              <a:t>Usadzovanie</a:t>
            </a:r>
          </a:p>
          <a:p>
            <a:r>
              <a:rPr lang="sk-SK" sz="2800" b="1" dirty="0" smtClean="0">
                <a:solidFill>
                  <a:schemeClr val="accent2">
                    <a:lumMod val="75000"/>
                  </a:schemeClr>
                </a:solidFill>
              </a:rPr>
              <a:t>Filtrácia</a:t>
            </a:r>
          </a:p>
          <a:p>
            <a:r>
              <a:rPr lang="sk-SK" sz="2800" b="1" dirty="0" smtClean="0">
                <a:solidFill>
                  <a:schemeClr val="accent3">
                    <a:lumMod val="75000"/>
                  </a:schemeClr>
                </a:solidFill>
              </a:rPr>
              <a:t>Odparovanie </a:t>
            </a:r>
          </a:p>
          <a:p>
            <a:r>
              <a:rPr lang="sk-SK" sz="2800" b="1" dirty="0" smtClean="0">
                <a:solidFill>
                  <a:schemeClr val="accent4">
                    <a:lumMod val="75000"/>
                  </a:schemeClr>
                </a:solidFill>
              </a:rPr>
              <a:t>Kryštalizácia</a:t>
            </a:r>
          </a:p>
          <a:p>
            <a:r>
              <a:rPr lang="sk-SK" sz="2800" b="1" dirty="0" smtClean="0">
                <a:solidFill>
                  <a:schemeClr val="accent5">
                    <a:lumMod val="75000"/>
                  </a:schemeClr>
                </a:solidFill>
              </a:rPr>
              <a:t>Destilácia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smtClean="0">
                <a:solidFill>
                  <a:schemeClr val="accent1">
                    <a:lumMod val="75000"/>
                  </a:schemeClr>
                </a:solidFill>
              </a:rPr>
              <a:t>Usadzovanie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859216" cy="5421216"/>
          </a:xfrm>
        </p:spPr>
        <p:txBody>
          <a:bodyPr/>
          <a:lstStyle/>
          <a:p>
            <a:r>
              <a:rPr lang="sk-SK" b="1" i="1" dirty="0" smtClean="0">
                <a:solidFill>
                  <a:schemeClr val="accent1">
                    <a:lumMod val="75000"/>
                  </a:schemeClr>
                </a:solidFill>
              </a:rPr>
              <a:t>Pri usadzovaní využívame odlišnú hustotu zložiek zmesí.</a:t>
            </a:r>
          </a:p>
          <a:p>
            <a:r>
              <a:rPr lang="sk-SK" i="1" dirty="0" smtClean="0"/>
              <a:t>V praxi: </a:t>
            </a:r>
          </a:p>
          <a:p>
            <a:pPr lvl="1"/>
            <a:r>
              <a:rPr lang="sk-SK" i="1" dirty="0" smtClean="0">
                <a:solidFill>
                  <a:schemeClr val="accent1">
                    <a:lumMod val="50000"/>
                  </a:schemeClr>
                </a:solidFill>
              </a:rPr>
              <a:t>Usadzovanie zomletej kávy po zamiešaní v „zalievanej“ káve</a:t>
            </a:r>
          </a:p>
          <a:p>
            <a:pPr lvl="1"/>
            <a:r>
              <a:rPr lang="sk-SK" i="1" dirty="0" smtClean="0">
                <a:solidFill>
                  <a:schemeClr val="accent1">
                    <a:lumMod val="50000"/>
                  </a:schemeClr>
                </a:solidFill>
              </a:rPr>
              <a:t>Odstránenie stuhnutého tuku na sviatočnej polievke</a:t>
            </a:r>
          </a:p>
          <a:p>
            <a:pPr lvl="1"/>
            <a:r>
              <a:rPr lang="sk-SK" i="1" dirty="0" smtClean="0">
                <a:solidFill>
                  <a:schemeClr val="accent1">
                    <a:lumMod val="50000"/>
                  </a:schemeClr>
                </a:solidFill>
              </a:rPr>
              <a:t>Pri čistení odpadových vôd</a:t>
            </a:r>
          </a:p>
          <a:p>
            <a:pPr lvl="1"/>
            <a:r>
              <a:rPr lang="sk-SK" i="1" dirty="0" smtClean="0">
                <a:solidFill>
                  <a:schemeClr val="accent1">
                    <a:lumMod val="50000"/>
                  </a:schemeClr>
                </a:solidFill>
              </a:rPr>
              <a:t>Pri ryžovaní zlata</a:t>
            </a:r>
            <a:endParaRPr lang="sk-SK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4" name="Picture 2" descr="Výsledok vyhľadávania obrázkov pre dopyt turkish coff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484784"/>
            <a:ext cx="1269054" cy="856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Výsledok vyhľadávania obrázkov pre dopyt oily chicken bro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645024"/>
            <a:ext cx="1378993" cy="914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Výsledok vyhľadávania obrázkov pre dopyt gold panning"/>
          <p:cNvPicPr>
            <a:picLocks noChangeAspect="1" noChangeArrowheads="1"/>
          </p:cNvPicPr>
          <p:nvPr/>
        </p:nvPicPr>
        <p:blipFill>
          <a:blip r:embed="rId4" cstate="print"/>
          <a:srcRect l="30787"/>
          <a:stretch>
            <a:fillRect/>
          </a:stretch>
        </p:blipFill>
        <p:spPr bwMode="auto">
          <a:xfrm>
            <a:off x="7164288" y="5013176"/>
            <a:ext cx="1512168" cy="1384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Picture 6" descr="Výsledok vyhľadávania obrázkov pre dopyt usadzovanie kal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933056"/>
            <a:ext cx="2274082" cy="27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0" name="Picture 8" descr="Výsledok vyhľadávania obrázkov pre dopyt čistička odpadových vô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365104"/>
            <a:ext cx="3374271" cy="2242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0"/>
            <a:ext cx="7467600" cy="706090"/>
          </a:xfrm>
        </p:spPr>
        <p:txBody>
          <a:bodyPr/>
          <a:lstStyle/>
          <a:p>
            <a:pPr algn="ctr"/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</a:rPr>
              <a:t>Filtrácia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0" y="620688"/>
            <a:ext cx="8568952" cy="5976664"/>
          </a:xfrm>
        </p:spPr>
        <p:txBody>
          <a:bodyPr/>
          <a:lstStyle/>
          <a:p>
            <a:r>
              <a:rPr lang="sk-SK" b="1" i="1" dirty="0" smtClean="0">
                <a:solidFill>
                  <a:schemeClr val="accent2">
                    <a:lumMod val="75000"/>
                  </a:schemeClr>
                </a:solidFill>
              </a:rPr>
              <a:t>Filtráciou oddeľujeme zložky zmesí na základe odlišnej veľkosti ich častíc.</a:t>
            </a:r>
          </a:p>
          <a:p>
            <a:r>
              <a:rPr lang="sk-SK" i="1" dirty="0" smtClean="0"/>
              <a:t>V praxi:</a:t>
            </a:r>
          </a:p>
          <a:p>
            <a:pPr lvl="1"/>
            <a:r>
              <a:rPr lang="sk-SK" i="1" dirty="0" smtClean="0">
                <a:solidFill>
                  <a:schemeClr val="accent2">
                    <a:lumMod val="50000"/>
                  </a:schemeClr>
                </a:solidFill>
              </a:rPr>
              <a:t>Filtrovanie pitnej vody v kuchyni </a:t>
            </a:r>
          </a:p>
          <a:p>
            <a:pPr lvl="1"/>
            <a:r>
              <a:rPr lang="sk-SK" i="1" dirty="0" smtClean="0">
                <a:solidFill>
                  <a:schemeClr val="accent2">
                    <a:lumMod val="50000"/>
                  </a:schemeClr>
                </a:solidFill>
              </a:rPr>
              <a:t>Filtrovanie vzduchu vo vysávači</a:t>
            </a:r>
          </a:p>
          <a:p>
            <a:pPr lvl="1"/>
            <a:r>
              <a:rPr lang="sk-SK" i="1" dirty="0" smtClean="0">
                <a:solidFill>
                  <a:schemeClr val="accent2">
                    <a:lumMod val="50000"/>
                  </a:schemeClr>
                </a:solidFill>
              </a:rPr>
              <a:t>V automobile je niekoľko filtrov:</a:t>
            </a:r>
          </a:p>
          <a:p>
            <a:pPr lvl="2"/>
            <a:r>
              <a:rPr lang="sk-SK" i="1" dirty="0" smtClean="0">
                <a:solidFill>
                  <a:schemeClr val="accent2">
                    <a:lumMod val="50000"/>
                  </a:schemeClr>
                </a:solidFill>
              </a:rPr>
              <a:t>Palivový</a:t>
            </a:r>
          </a:p>
          <a:p>
            <a:pPr lvl="2"/>
            <a:r>
              <a:rPr lang="sk-SK" i="1" dirty="0" smtClean="0">
                <a:solidFill>
                  <a:schemeClr val="accent2">
                    <a:lumMod val="50000"/>
                  </a:schemeClr>
                </a:solidFill>
              </a:rPr>
              <a:t>Olejový</a:t>
            </a:r>
          </a:p>
          <a:p>
            <a:pPr lvl="2"/>
            <a:r>
              <a:rPr lang="sk-SK" i="1" dirty="0" smtClean="0">
                <a:solidFill>
                  <a:schemeClr val="accent2">
                    <a:lumMod val="50000"/>
                  </a:schemeClr>
                </a:solidFill>
              </a:rPr>
              <a:t>Peľový </a:t>
            </a:r>
          </a:p>
          <a:p>
            <a:pPr lvl="2"/>
            <a:r>
              <a:rPr lang="sk-SK" i="1" dirty="0" smtClean="0">
                <a:solidFill>
                  <a:schemeClr val="accent2">
                    <a:lumMod val="50000"/>
                  </a:schemeClr>
                </a:solidFill>
              </a:rPr>
              <a:t>Vzduchový </a:t>
            </a:r>
          </a:p>
          <a:p>
            <a:pPr lvl="1"/>
            <a:r>
              <a:rPr lang="sk-SK" i="1" dirty="0" smtClean="0">
                <a:solidFill>
                  <a:schemeClr val="accent2">
                    <a:lumMod val="50000"/>
                  </a:schemeClr>
                </a:solidFill>
              </a:rPr>
              <a:t>V prírode sa filtruje pitná voda cez vrstvy piesku, štrku</a:t>
            </a:r>
          </a:p>
          <a:p>
            <a:pPr lvl="1"/>
            <a:r>
              <a:rPr lang="sk-SK" i="1" dirty="0" smtClean="0">
                <a:solidFill>
                  <a:schemeClr val="accent2">
                    <a:lumMod val="50000"/>
                  </a:schemeClr>
                </a:solidFill>
              </a:rPr>
              <a:t>Filtrovanie vody v čističkách, spalín v komínoch</a:t>
            </a:r>
          </a:p>
          <a:p>
            <a:pPr lvl="1"/>
            <a:endParaRPr lang="sk-SK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endParaRPr lang="sk-SK" i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1651400" cy="1941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Výsledok vyhľadávania obrázkov pre dopyt animated vacuum clea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052736"/>
            <a:ext cx="1963855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 descr="Výsledok vyhľadávania obrázkov pre dopyt animated vacuum clea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4653136"/>
            <a:ext cx="1272430" cy="198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2" name="Picture 8" descr="Vlastnosti olejových filtro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445224"/>
            <a:ext cx="2232248" cy="1077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4" name="Picture 10" descr="Výsledok vyhľadávania obrázkov pre dopyt vzduchový filt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2852936"/>
            <a:ext cx="1689803" cy="1250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6" name="Picture 12" descr="Výsledok vyhľadávania obrázkov pre dopyt vznik minerálnej vod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5301208"/>
            <a:ext cx="1872208" cy="1248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8" name="Picture 14" descr="Výsledok vyhľadávania obrázkov pre dopyt chimney with smoke"/>
          <p:cNvPicPr>
            <a:picLocks noChangeAspect="1" noChangeArrowheads="1"/>
          </p:cNvPicPr>
          <p:nvPr/>
        </p:nvPicPr>
        <p:blipFill>
          <a:blip r:embed="rId8" cstate="print"/>
          <a:srcRect l="14197" t="26775" r="51198"/>
          <a:stretch>
            <a:fillRect/>
          </a:stretch>
        </p:blipFill>
        <p:spPr bwMode="auto">
          <a:xfrm>
            <a:off x="5580112" y="5157192"/>
            <a:ext cx="1237835" cy="1475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smtClean="0">
                <a:solidFill>
                  <a:schemeClr val="accent3">
                    <a:lumMod val="75000"/>
                  </a:schemeClr>
                </a:solidFill>
              </a:rPr>
              <a:t>Odparovanie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568952" cy="5493224"/>
          </a:xfrm>
        </p:spPr>
        <p:txBody>
          <a:bodyPr/>
          <a:lstStyle/>
          <a:p>
            <a:r>
              <a:rPr lang="sk-SK" b="1" i="1" dirty="0" smtClean="0">
                <a:solidFill>
                  <a:schemeClr val="accent3">
                    <a:lumMod val="75000"/>
                  </a:schemeClr>
                </a:solidFill>
              </a:rPr>
              <a:t>Pri odparovaní sa využíva odlišná schopnosť zložiek odparovať sa</a:t>
            </a:r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r>
              <a:rPr lang="sk-SK" i="1" dirty="0" smtClean="0"/>
              <a:t>V praxi:</a:t>
            </a:r>
          </a:p>
          <a:p>
            <a:pPr lvl="1"/>
            <a:r>
              <a:rPr lang="sk-SK" i="1" dirty="0" smtClean="0">
                <a:solidFill>
                  <a:schemeClr val="accent3">
                    <a:lumMod val="50000"/>
                  </a:schemeClr>
                </a:solidFill>
              </a:rPr>
              <a:t>Varenie lekváru, pretlaku</a:t>
            </a:r>
          </a:p>
          <a:p>
            <a:pPr lvl="1"/>
            <a:r>
              <a:rPr lang="sk-SK" i="1" dirty="0" smtClean="0">
                <a:solidFill>
                  <a:schemeClr val="accent3">
                    <a:lumMod val="50000"/>
                  </a:schemeClr>
                </a:solidFill>
              </a:rPr>
              <a:t>Získavanie morskej soli z morskej vody</a:t>
            </a:r>
            <a:endParaRPr lang="sk-SK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 descr="Výsledok vyhľadávania obrázkov pre dopyt varenie slivkového lekvá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356992"/>
            <a:ext cx="259228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Výsledok vyhľadávania obrázkov pre dopyt odparovanie vo výro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573016"/>
            <a:ext cx="3419475" cy="228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sk-SK" sz="3200" b="1" dirty="0" smtClean="0">
                <a:solidFill>
                  <a:schemeClr val="accent5">
                    <a:lumMod val="75000"/>
                  </a:schemeClr>
                </a:solidFill>
              </a:rPr>
              <a:t>Destilácia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604448" cy="5349208"/>
          </a:xfrm>
        </p:spPr>
        <p:txBody>
          <a:bodyPr/>
          <a:lstStyle/>
          <a:p>
            <a:r>
              <a:rPr lang="sk-SK" b="1" i="1" dirty="0" smtClean="0">
                <a:solidFill>
                  <a:schemeClr val="accent5">
                    <a:lumMod val="75000"/>
                  </a:schemeClr>
                </a:solidFill>
              </a:rPr>
              <a:t>Destiláciou oddeľujeme zložky na základe ich odlišnej teploty varu.</a:t>
            </a:r>
          </a:p>
          <a:p>
            <a:r>
              <a:rPr lang="sk-SK" i="1" dirty="0" smtClean="0"/>
              <a:t>V praxi:</a:t>
            </a:r>
          </a:p>
          <a:p>
            <a:pPr lvl="1"/>
            <a:r>
              <a:rPr lang="sk-SK" i="1" dirty="0" smtClean="0">
                <a:solidFill>
                  <a:schemeClr val="accent5">
                    <a:lumMod val="50000"/>
                  </a:schemeClr>
                </a:solidFill>
              </a:rPr>
              <a:t>Vyrába sa takto destilovaná voda</a:t>
            </a:r>
          </a:p>
          <a:p>
            <a:pPr lvl="1"/>
            <a:r>
              <a:rPr lang="sk-SK" i="1" dirty="0" smtClean="0">
                <a:solidFill>
                  <a:schemeClr val="accent5">
                    <a:lumMod val="50000"/>
                  </a:schemeClr>
                </a:solidFill>
              </a:rPr>
              <a:t>Z ropy sa takto získava benzín</a:t>
            </a:r>
          </a:p>
          <a:p>
            <a:pPr lvl="1"/>
            <a:r>
              <a:rPr lang="sk-SK" i="1" dirty="0" smtClean="0">
                <a:solidFill>
                  <a:schemeClr val="accent5">
                    <a:lumMod val="50000"/>
                  </a:schemeClr>
                </a:solidFill>
              </a:rPr>
              <a:t>Aj etanol sa vyrába destiláciou</a:t>
            </a:r>
          </a:p>
          <a:p>
            <a:pPr lvl="1"/>
            <a:endParaRPr lang="sk-SK" i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6" name="Picture 4" descr="Výsledok vyhľadávania obrázkov pre dopyt slovnaft v bratisl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789040"/>
            <a:ext cx="3672408" cy="2593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Výsledok vyhľadávania obrázkov pre dopyt destilovaná vo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3948733"/>
            <a:ext cx="2304255" cy="2304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0" name="Picture 8" descr="Súvisiaci obráz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772816"/>
            <a:ext cx="1656184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sk-SK" sz="3200" b="1" dirty="0" smtClean="0">
                <a:solidFill>
                  <a:schemeClr val="accent4">
                    <a:lumMod val="75000"/>
                  </a:schemeClr>
                </a:solidFill>
              </a:rPr>
              <a:t>Kryštalizácia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859216" cy="5421216"/>
          </a:xfrm>
        </p:spPr>
        <p:txBody>
          <a:bodyPr/>
          <a:lstStyle/>
          <a:p>
            <a:r>
              <a:rPr lang="sk-SK" b="1" i="1" dirty="0" smtClean="0">
                <a:solidFill>
                  <a:schemeClr val="accent4">
                    <a:lumMod val="75000"/>
                  </a:schemeClr>
                </a:solidFill>
              </a:rPr>
              <a:t>Pri kryštalizácii sa využíva schopnosť zložky tvoriť kryštály.</a:t>
            </a:r>
          </a:p>
          <a:p>
            <a:r>
              <a:rPr lang="sk-SK" i="1" dirty="0" smtClean="0"/>
              <a:t>V praxi:</a:t>
            </a:r>
          </a:p>
          <a:p>
            <a:pPr lvl="1"/>
            <a:r>
              <a:rPr lang="sk-SK" i="1" dirty="0" smtClean="0">
                <a:solidFill>
                  <a:schemeClr val="accent4">
                    <a:lumMod val="50000"/>
                  </a:schemeClr>
                </a:solidFill>
              </a:rPr>
              <a:t>Pri výrobe kryštálového cukru</a:t>
            </a:r>
          </a:p>
          <a:p>
            <a:pPr lvl="1"/>
            <a:r>
              <a:rPr lang="sk-SK" i="1" dirty="0" smtClean="0">
                <a:solidFill>
                  <a:schemeClr val="accent4">
                    <a:lumMod val="50000"/>
                  </a:schemeClr>
                </a:solidFill>
              </a:rPr>
              <a:t>Výroba kryštálov pre lasery, integrované obvody</a:t>
            </a:r>
          </a:p>
          <a:p>
            <a:pPr lvl="1"/>
            <a:r>
              <a:rPr lang="sk-SK" i="1" dirty="0" smtClean="0">
                <a:solidFill>
                  <a:schemeClr val="accent4">
                    <a:lumMod val="50000"/>
                  </a:schemeClr>
                </a:solidFill>
              </a:rPr>
              <a:t>V prírode takto vzniká aj kvapľová výzdoba jaskýň, ale aj obrie kryštály sadrovca</a:t>
            </a:r>
          </a:p>
        </p:txBody>
      </p:sp>
      <p:pic>
        <p:nvPicPr>
          <p:cNvPr id="4098" name="Picture 2" descr="Výsledok vyhľadávania obrázkov pre dopyt výroba kryštálového cuk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509120"/>
            <a:ext cx="2634207" cy="1753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Výsledok vyhľadávania obrázkov pre dopyt jaskyň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365104"/>
            <a:ext cx="2519265" cy="1889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Výsledok vyhľadávania obrázkov pre dopyt obrie kryštá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653136"/>
            <a:ext cx="2736304" cy="1581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242088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sk-SK" sz="4000" dirty="0" smtClean="0"/>
              <a:t>Ďakujem za pozornosť!</a:t>
            </a:r>
            <a:endParaRPr lang="sk-SK" sz="4000" dirty="0"/>
          </a:p>
        </p:txBody>
      </p:sp>
      <p:sp>
        <p:nvSpPr>
          <p:cNvPr id="5" name="BlokTextu 4"/>
          <p:cNvSpPr txBox="1"/>
          <p:nvPr/>
        </p:nvSpPr>
        <p:spPr>
          <a:xfrm>
            <a:off x="539552" y="537321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accent2">
                    <a:lumMod val="50000"/>
                  </a:schemeClr>
                </a:solidFill>
              </a:rPr>
              <a:t>Zdroj obrázkov: internet</a:t>
            </a:r>
            <a:endParaRPr lang="sk-SK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1393</TotalTime>
  <Words>220</Words>
  <Application>Microsoft Office PowerPoint</Application>
  <PresentationFormat>Prezentácia na obrazovke (4:3)</PresentationFormat>
  <Paragraphs>49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Century Schoolbook</vt:lpstr>
      <vt:lpstr>Wingdings</vt:lpstr>
      <vt:lpstr>Wingdings 2</vt:lpstr>
      <vt:lpstr>Arkáda</vt:lpstr>
      <vt:lpstr>Látky a ich vlastnosti</vt:lpstr>
      <vt:lpstr>Zopakujme si</vt:lpstr>
      <vt:lpstr>Usadzovanie</vt:lpstr>
      <vt:lpstr>Filtrácia</vt:lpstr>
      <vt:lpstr>Odparovanie</vt:lpstr>
      <vt:lpstr>Destilácia</vt:lpstr>
      <vt:lpstr>Kryštalizácia</vt:lpstr>
      <vt:lpstr>Ďakujem za pozornosť!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Látky a ich vlastnosti</dc:title>
  <dc:creator>user</dc:creator>
  <cp:lastModifiedBy>Uzivatel</cp:lastModifiedBy>
  <cp:revision>269</cp:revision>
  <dcterms:created xsi:type="dcterms:W3CDTF">2017-09-03T06:20:55Z</dcterms:created>
  <dcterms:modified xsi:type="dcterms:W3CDTF">2019-12-01T21:03:36Z</dcterms:modified>
</cp:coreProperties>
</file>