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034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6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53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99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52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73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44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11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3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279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92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73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1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42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3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5E7B-884B-4B21-9F80-0BECB0A85A7E}" type="datetimeFigureOut">
              <a:rPr lang="sk-SK" smtClean="0"/>
              <a:t>29.1.2021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875C4-C1E8-4D2D-A738-FEC74887134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13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F3F1261B-3B7D-468D-9F72-7A25741DF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19372" b="-2"/>
          <a:stretch/>
        </p:blipFill>
        <p:spPr>
          <a:xfrm>
            <a:off x="2996418" y="-1"/>
            <a:ext cx="919558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99900-25CF-49FB-801F-D5A708E97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2" y="1339562"/>
            <a:ext cx="4088189" cy="2369093"/>
          </a:xfrm>
        </p:spPr>
        <p:txBody>
          <a:bodyPr>
            <a:normAutofit/>
          </a:bodyPr>
          <a:lstStyle/>
          <a:p>
            <a:r>
              <a:rPr lang="sk-SK" sz="3700" b="1" dirty="0">
                <a:highlight>
                  <a:srgbClr val="FFFF00"/>
                </a:highlight>
              </a:rPr>
              <a:t>Mračná nad Československom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71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1C4E83-2ED2-4498-B136-F0A51133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61" y="0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Hitler chce zlikvidovať ČSR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A9DC0FE-EBA0-4E3F-980B-9991BFD1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213"/>
            <a:ext cx="9090991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Hitler po nástupe k moci vyhlásil, že chce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zlikvidovať ČSR.</a:t>
            </a:r>
          </a:p>
          <a:p>
            <a:r>
              <a:rPr lang="sk-SK" sz="2200" dirty="0">
                <a:solidFill>
                  <a:schemeClr val="tx1"/>
                </a:solidFill>
              </a:rPr>
              <a:t>Intenzívne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zbrojil a porušoval medzinárodné zmluvy.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Maďarsko snívalo o obnovení „veľkého Uhorska“.</a:t>
            </a:r>
          </a:p>
          <a:p>
            <a:r>
              <a:rPr lang="sk-SK" sz="2200" dirty="0">
                <a:solidFill>
                  <a:schemeClr val="tx1"/>
                </a:solidFill>
              </a:rPr>
              <a:t>Aj Poľsko prejavovalo záujem o územia ČSR.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Nemecko a Maďarsko využívalo aj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menšinové politické strany v ČSR.</a:t>
            </a:r>
          </a:p>
          <a:p>
            <a:r>
              <a:rPr lang="sk-SK" sz="2200" dirty="0" err="1">
                <a:solidFill>
                  <a:schemeClr val="tx1"/>
                </a:solidFill>
              </a:rPr>
              <a:t>Karpatonemecká</a:t>
            </a:r>
            <a:r>
              <a:rPr lang="sk-SK" sz="2200" dirty="0">
                <a:solidFill>
                  <a:schemeClr val="tx1"/>
                </a:solidFill>
              </a:rPr>
              <a:t> strana a zjednotená maďarská strana.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A10AE220-32E8-4447-A19F-BAFEA571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3273287"/>
            <a:ext cx="10707755" cy="4036486"/>
          </a:xfrm>
          <a:prstGeom prst="rect">
            <a:avLst/>
          </a:prstGeom>
        </p:spPr>
      </p:pic>
      <p:pic>
        <p:nvPicPr>
          <p:cNvPr id="7" name="Obrázok 6" descr="Obrázok, na ktorom je osoba, muž, budova, stojaci&#10;&#10;Automaticky generovaný popis">
            <a:extLst>
              <a:ext uri="{FF2B5EF4-FFF2-40B4-BE49-F238E27FC236}">
                <a16:creationId xmlns:a16="http://schemas.microsoft.com/office/drawing/2014/main" xmlns="" id="{5AF68328-6D07-45B9-B005-0665D8221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8" y="1"/>
            <a:ext cx="4055552" cy="2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4BDC3C-DEFD-4A5C-B996-2CAE15CE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14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ČSR hľadá spojencov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BBE41D5-3BB9-4525-B4C7-427BD753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545" y="752082"/>
            <a:ext cx="728706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ČSR sa spoliehalo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Veľkú Britániu a Francúzsko.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 Juhosláviou a Rumunskom malo spojenecké zmluvy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(tzv. Malá Dohoda)</a:t>
            </a:r>
          </a:p>
          <a:p>
            <a:r>
              <a:rPr lang="sk-SK" sz="2200" dirty="0">
                <a:solidFill>
                  <a:schemeClr val="tx1"/>
                </a:solidFill>
              </a:rPr>
              <a:t>1935 – ČSR uzavrelo spojeneckú zmluvu so ZSSR.</a:t>
            </a:r>
          </a:p>
          <a:p>
            <a:r>
              <a:rPr lang="sk-SK" sz="2200" dirty="0">
                <a:solidFill>
                  <a:schemeClr val="tx1"/>
                </a:solidFill>
              </a:rPr>
              <a:t>Tieto zmluvy však neboli funkčné v prípade nebezpečenstva.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1938 – Nacistické Nemecko obsadilo susedné Rakúsko.</a:t>
            </a:r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xmlns="" id="{6BB281B3-0F07-473F-B708-9BFCAAF87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7" y="-1"/>
            <a:ext cx="5022574" cy="6866909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40FCD27B-79A0-47DC-89E4-5227F0D8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2" y="3699803"/>
            <a:ext cx="7316221" cy="31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rávnik, vonkajšie, pole, strom&#10;&#10;Automaticky generovaný popis">
            <a:extLst>
              <a:ext uri="{FF2B5EF4-FFF2-40B4-BE49-F238E27FC236}">
                <a16:creationId xmlns:a16="http://schemas.microsoft.com/office/drawing/2014/main" xmlns="" id="{1783881B-5CE1-4B72-B781-603ECA481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3151"/>
          <a:stretch/>
        </p:blipFill>
        <p:spPr>
          <a:xfrm>
            <a:off x="2822713" y="-1"/>
            <a:ext cx="9369287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19F39EA-D48B-41F0-90C8-1A74F50D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9" y="1484379"/>
            <a:ext cx="4306377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Spojenci opustili ČSR.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1934 budovala na svojich hraniciach pevnosti.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1938 – všeobecná mobilizácia</a:t>
            </a:r>
            <a:r>
              <a:rPr lang="sk-SK" sz="2200" dirty="0">
                <a:solidFill>
                  <a:schemeClr val="tx1"/>
                </a:solidFill>
              </a:rPr>
              <a:t>, občania boli odhodlaní brániť svoju vlasť.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030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42F0FF-1E5D-4B35-B5C0-81B04A43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0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Mníchovská dohoda „o nás bez nás“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420DD3C-3AD8-4429-94EA-DDB49E73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6829"/>
            <a:ext cx="8441636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29.september 1938 – v Mníchove sa zišli najvyšší predstavitelia NEM, TAL, FRA, ANG.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Rozhodli o nútenom odovzdaní pohraničných oblastí Nemecku.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Spojenci si mysleli, že uspokoja Hitlerove nároky.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BA4AFC09-E2BB-4124-8082-82F06D1D7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5635"/>
            <a:ext cx="8839201" cy="4501324"/>
          </a:xfrm>
          <a:prstGeom prst="rect">
            <a:avLst/>
          </a:prstGeom>
        </p:spPr>
      </p:pic>
      <p:pic>
        <p:nvPicPr>
          <p:cNvPr id="7" name="Obrázok 6" descr="Obrázok, na ktorom je osoba, vnútri, stôl, skupina&#10;&#10;Automaticky generovaný popis">
            <a:extLst>
              <a:ext uri="{FF2B5EF4-FFF2-40B4-BE49-F238E27FC236}">
                <a16:creationId xmlns:a16="http://schemas.microsoft.com/office/drawing/2014/main" xmlns="" id="{F2DD4A1C-1086-4B56-BAAB-299693AF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814732"/>
            <a:ext cx="5298831" cy="34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26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176</Words>
  <Application>Microsoft Office PowerPoint</Application>
  <PresentationFormat>Vlastná</PresentationFormat>
  <Paragraphs>21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Fazeta</vt:lpstr>
      <vt:lpstr>Mračná nad Československom</vt:lpstr>
      <vt:lpstr>Hitler chce zlikvidovať ČSR</vt:lpstr>
      <vt:lpstr>ČSR hľadá spojencov</vt:lpstr>
      <vt:lpstr>Prezentácia programu PowerPoint</vt:lpstr>
      <vt:lpstr>Mníchovská dohoda „o nás bez nás“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Mračná nad Československom</dc:title>
  <dc:creator>Tomáš Takáč</dc:creator>
  <cp:lastModifiedBy>Janka</cp:lastModifiedBy>
  <cp:revision>4</cp:revision>
  <dcterms:created xsi:type="dcterms:W3CDTF">2020-11-18T07:26:42Z</dcterms:created>
  <dcterms:modified xsi:type="dcterms:W3CDTF">2021-01-29T08:31:16Z</dcterms:modified>
</cp:coreProperties>
</file>