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589d4152c5866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589d4152c5866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589d4152c58668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589d4152c58668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589d4152c58668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589d4152c58668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589d4152c58668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589d4152c58668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589d4152c58668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589d4152c58668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589d4152c58668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589d4152c58668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589d4152c58668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589d4152c58668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589d4152c58668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589d4152c58668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" y="218893"/>
            <a:ext cx="9144000" cy="51123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 flipH="1">
            <a:off x="-121" y="-334150"/>
            <a:ext cx="6357900" cy="13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4131475" y="3834250"/>
            <a:ext cx="4748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Oktawia Stasiełuk 8b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00"/>
            <a:ext cx="914400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21 listopada obchodzony jest jako Światowy Dzień Życzliwości i Pozdrowień, dzień dobrych uczynków i pozytywnych emocj</a:t>
            </a:r>
            <a:r>
              <a:rPr lang="pl">
                <a:solidFill>
                  <a:srgbClr val="000000"/>
                </a:solidFill>
              </a:rPr>
              <a:t>i.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98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Co w tym dniu warto zrobić ?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988200"/>
            <a:ext cx="8520600" cy="41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                            UŚMIECHAJ SIĘ !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Powiedz miłe słowa dla osób w twoim otoczeniu i zrób coś miłego .Możesz także wpłacić pieniądze na jakąś fundacje do czego serdecznie zachęcam ;)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                              Możesz także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Ubrać się na żółto , porobić różne konkursy z okazji tego dnia (jest wiele zabaw, w naszej szkole Np.wybieramy najżyczliwsze osoby z wszystkich klas)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                       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309575"/>
            <a:ext cx="8520600" cy="44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accent6"/>
                </a:solidFill>
              </a:rPr>
              <a:t>Dzień Życzliwości został ustanowiony w 1973 roku jako World Hello Day. W tym właśnie roku miał miejsce konflikt pomiędzy Egiptem, a Izraelem: wojna ta stała się impulsem dla powołania święta przez dwóch młodych Amerykanów.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00"/>
            <a:ext cx="9143997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01362" y="-2001364"/>
            <a:ext cx="5117476" cy="91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98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Ciekawostki 😃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1"/>
          </p:nvPr>
        </p:nvSpPr>
        <p:spPr>
          <a:xfrm>
            <a:off x="311700" y="1857813"/>
            <a:ext cx="8520600" cy="19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W Polsce święto jest mało znane. Dopiero w 2006 roku miasto Wrocław zorganizowało po raz pierwszy celebrowanie tego dnia pod nazwą „Znajdź się wśród Życzliwych”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6655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 czasem święto stało się dniem służącym promowaniu idei pokoju na całym świecie, poprzez okazywanie innym ludziom życzliwości, serdeczności i przekazywanie pozdrowień.Obecnie Dzień Życzliwości i Pozdrowień obchodzony Jest w ponad 180 krajach.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94100" cy="50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każdego dnia witamy się i pozdrawiamy spotykanych ludzi. Uśmiech i serdeczność oraz dobre słowo niech zawsze nam towarzyszą na szlakach naszej podróży życia, nawet gdy zawędrujemy bardzo daleko –do obcych krajów i na inne kontynenty.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914400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11700" y="714375"/>
            <a:ext cx="8520600" cy="37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highlight>
                  <a:srgbClr val="FFFF00"/>
                </a:highlight>
              </a:rPr>
              <a:t>Dziękuje za obejrzenie prezentacji 😄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Pokaz na ekranie (16:9)</PresentationFormat>
  <Paragraphs>15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Prezentacja programu PowerPoint</vt:lpstr>
      <vt:lpstr>21 listopada obchodzony jest jako Światowy Dzień Życzliwości i Pozdrowień, dzień dobrych uczynków i pozytywnych emocji.</vt:lpstr>
      <vt:lpstr>Co w tym dniu warto zrobić ?</vt:lpstr>
      <vt:lpstr>Dzień Życzliwości został ustanowiony w 1973 roku jako World Hello Day. W tym właśnie roku miał miejsce konflikt pomiędzy Egiptem, a Izraelem: wojna ta stała się impulsem dla powołania święta przez dwóch młodych Amerykanów.</vt:lpstr>
      <vt:lpstr>Prezentacja programu PowerPoint</vt:lpstr>
      <vt:lpstr>Ciekawostki 😃</vt:lpstr>
      <vt:lpstr>Z czasem święto stało się dniem służącym promowaniu idei pokoju na całym świecie, poprzez okazywanie innym ludziom życzliwości, serdeczności i przekazywanie pozdrowień.Obecnie Dzień Życzliwości i Pozdrowień obchodzony Jest w ponad 180 krajach.</vt:lpstr>
      <vt:lpstr>każdego dnia witamy się i pozdrawiamy spotykanych ludzi. Uśmiech i serdeczność oraz dobre słowo niech zawsze nam towarzyszą na szlakach naszej podróży życia, nawet gdy zawędrujemy bardzo daleko –do obcych krajów i na inne kontynenty.</vt:lpstr>
      <vt:lpstr>Dziękuje za obejrzenie prezentacji 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Spinka</dc:creator>
  <cp:lastModifiedBy>HP</cp:lastModifiedBy>
  <cp:revision>1</cp:revision>
  <dcterms:modified xsi:type="dcterms:W3CDTF">2020-12-02T15:40:15Z</dcterms:modified>
</cp:coreProperties>
</file>