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6B229-579A-47C2-A403-06FFF3FAF255}" v="210" dt="2021-10-11T19:52:28.063"/>
    <p1510:client id="{997EF282-6EEF-4AB6-B4D9-5D88E0841411}" v="234" dt="2021-10-12T03:54:28.133"/>
    <p1510:client id="{FA6E72EF-1D6A-4B79-A298-C173CDE53AA5}" v="9" dt="2021-10-12T19:23:49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beno" userId="853d7ef715f84029" providerId="Windows Live" clId="Web-{FA6E72EF-1D6A-4B79-A298-C173CDE53AA5}"/>
    <pc:docChg chg="modSld">
      <pc:chgData name="daniel beno" userId="853d7ef715f84029" providerId="Windows Live" clId="Web-{FA6E72EF-1D6A-4B79-A298-C173CDE53AA5}" dt="2021-10-12T19:23:49.855" v="16" actId="1076"/>
      <pc:docMkLst>
        <pc:docMk/>
      </pc:docMkLst>
      <pc:sldChg chg="modSp">
        <pc:chgData name="daniel beno" userId="853d7ef715f84029" providerId="Windows Live" clId="Web-{FA6E72EF-1D6A-4B79-A298-C173CDE53AA5}" dt="2021-10-12T19:11:20.025" v="1" actId="1076"/>
        <pc:sldMkLst>
          <pc:docMk/>
          <pc:sldMk cId="3833695287" sldId="257"/>
        </pc:sldMkLst>
        <pc:spChg chg="mod">
          <ac:chgData name="daniel beno" userId="853d7ef715f84029" providerId="Windows Live" clId="Web-{FA6E72EF-1D6A-4B79-A298-C173CDE53AA5}" dt="2021-10-12T19:11:20.025" v="1" actId="1076"/>
          <ac:spMkLst>
            <pc:docMk/>
            <pc:sldMk cId="3833695287" sldId="257"/>
            <ac:spMk id="2" creationId="{C8A03286-9EB8-4494-8A52-046650278E2B}"/>
          </ac:spMkLst>
        </pc:spChg>
      </pc:sldChg>
      <pc:sldChg chg="addSp delSp modSp">
        <pc:chgData name="daniel beno" userId="853d7ef715f84029" providerId="Windows Live" clId="Web-{FA6E72EF-1D6A-4B79-A298-C173CDE53AA5}" dt="2021-10-12T19:12:30.667" v="5"/>
        <pc:sldMkLst>
          <pc:docMk/>
          <pc:sldMk cId="1825804373" sldId="259"/>
        </pc:sldMkLst>
        <pc:spChg chg="add del">
          <ac:chgData name="daniel beno" userId="853d7ef715f84029" providerId="Windows Live" clId="Web-{FA6E72EF-1D6A-4B79-A298-C173CDE53AA5}" dt="2021-10-12T19:12:30.667" v="5"/>
          <ac:spMkLst>
            <pc:docMk/>
            <pc:sldMk cId="1825804373" sldId="259"/>
            <ac:spMk id="43" creationId="{B78EDDD3-C548-48EF-B3CA-B290B17192AB}"/>
          </ac:spMkLst>
        </pc:spChg>
        <pc:spChg chg="add">
          <ac:chgData name="daniel beno" userId="853d7ef715f84029" providerId="Windows Live" clId="Web-{FA6E72EF-1D6A-4B79-A298-C173CDE53AA5}" dt="2021-10-12T19:12:30.667" v="5"/>
          <ac:spMkLst>
            <pc:docMk/>
            <pc:sldMk cId="1825804373" sldId="259"/>
            <ac:spMk id="45" creationId="{42A4FC2C-047E-45A5-965D-8E1E3BF09BC6}"/>
          </ac:spMkLst>
        </pc:spChg>
        <pc:spChg chg="add del">
          <ac:chgData name="daniel beno" userId="853d7ef715f84029" providerId="Windows Live" clId="Web-{FA6E72EF-1D6A-4B79-A298-C173CDE53AA5}" dt="2021-10-12T19:12:30.667" v="4"/>
          <ac:spMkLst>
            <pc:docMk/>
            <pc:sldMk cId="1825804373" sldId="259"/>
            <ac:spMk id="48" creationId="{749FA6A2-2239-4EF2-9EB3-B1DC295FE14D}"/>
          </ac:spMkLst>
        </pc:spChg>
        <pc:picChg chg="mod ord">
          <ac:chgData name="daniel beno" userId="853d7ef715f84029" providerId="Windows Live" clId="Web-{FA6E72EF-1D6A-4B79-A298-C173CDE53AA5}" dt="2021-10-12T19:12:30.667" v="5"/>
          <ac:picMkLst>
            <pc:docMk/>
            <pc:sldMk cId="1825804373" sldId="259"/>
            <ac:picMk id="4" creationId="{657B8DE9-5D20-4AE7-9C12-CDE5E3341E4E}"/>
          </ac:picMkLst>
        </pc:picChg>
        <pc:picChg chg="mod ord">
          <ac:chgData name="daniel beno" userId="853d7ef715f84029" providerId="Windows Live" clId="Web-{FA6E72EF-1D6A-4B79-A298-C173CDE53AA5}" dt="2021-10-12T19:12:30.667" v="5"/>
          <ac:picMkLst>
            <pc:docMk/>
            <pc:sldMk cId="1825804373" sldId="259"/>
            <ac:picMk id="5" creationId="{1F5819F8-466B-4EFE-8175-0FB3F1B403F6}"/>
          </ac:picMkLst>
        </pc:picChg>
        <pc:picChg chg="del">
          <ac:chgData name="daniel beno" userId="853d7ef715f84029" providerId="Windows Live" clId="Web-{FA6E72EF-1D6A-4B79-A298-C173CDE53AA5}" dt="2021-10-12T19:11:41.963" v="2"/>
          <ac:picMkLst>
            <pc:docMk/>
            <pc:sldMk cId="1825804373" sldId="259"/>
            <ac:picMk id="6" creationId="{5735BCC0-1D46-45B3-9B20-F2F81012EF48}"/>
          </ac:picMkLst>
        </pc:picChg>
        <pc:picChg chg="mod">
          <ac:chgData name="daniel beno" userId="853d7ef715f84029" providerId="Windows Live" clId="Web-{FA6E72EF-1D6A-4B79-A298-C173CDE53AA5}" dt="2021-10-12T19:12:30.667" v="5"/>
          <ac:picMkLst>
            <pc:docMk/>
            <pc:sldMk cId="1825804373" sldId="259"/>
            <ac:picMk id="7" creationId="{ABCBDAA6-03E2-444E-A451-A7900AEF993D}"/>
          </ac:picMkLst>
        </pc:picChg>
      </pc:sldChg>
      <pc:sldChg chg="addSp delSp modSp">
        <pc:chgData name="daniel beno" userId="853d7ef715f84029" providerId="Windows Live" clId="Web-{FA6E72EF-1D6A-4B79-A298-C173CDE53AA5}" dt="2021-10-12T19:12:57.027" v="7"/>
        <pc:sldMkLst>
          <pc:docMk/>
          <pc:sldMk cId="1451045194" sldId="263"/>
        </pc:sldMkLst>
        <pc:spChg chg="del">
          <ac:chgData name="daniel beno" userId="853d7ef715f84029" providerId="Windows Live" clId="Web-{FA6E72EF-1D6A-4B79-A298-C173CDE53AA5}" dt="2021-10-12T19:12:57.027" v="7"/>
          <ac:spMkLst>
            <pc:docMk/>
            <pc:sldMk cId="1451045194" sldId="263"/>
            <ac:spMk id="23" creationId="{BF494AE6-A88C-448B-B1B7-80259E6F4FE0}"/>
          </ac:spMkLst>
        </pc:spChg>
        <pc:spChg chg="add">
          <ac:chgData name="daniel beno" userId="853d7ef715f84029" providerId="Windows Live" clId="Web-{FA6E72EF-1D6A-4B79-A298-C173CDE53AA5}" dt="2021-10-12T19:12:57.027" v="7"/>
          <ac:spMkLst>
            <pc:docMk/>
            <pc:sldMk cId="1451045194" sldId="263"/>
            <ac:spMk id="28" creationId="{42A4FC2C-047E-45A5-965D-8E1E3BF09BC6}"/>
          </ac:spMkLst>
        </pc:spChg>
        <pc:picChg chg="mod">
          <ac:chgData name="daniel beno" userId="853d7ef715f84029" providerId="Windows Live" clId="Web-{FA6E72EF-1D6A-4B79-A298-C173CDE53AA5}" dt="2021-10-12T19:12:57.027" v="7"/>
          <ac:picMkLst>
            <pc:docMk/>
            <pc:sldMk cId="1451045194" sldId="263"/>
            <ac:picMk id="4" creationId="{7C4AF899-583D-4F8F-94B7-AC8B4FD0A907}"/>
          </ac:picMkLst>
        </pc:picChg>
        <pc:picChg chg="mod">
          <ac:chgData name="daniel beno" userId="853d7ef715f84029" providerId="Windows Live" clId="Web-{FA6E72EF-1D6A-4B79-A298-C173CDE53AA5}" dt="2021-10-12T19:12:57.027" v="7"/>
          <ac:picMkLst>
            <pc:docMk/>
            <pc:sldMk cId="1451045194" sldId="263"/>
            <ac:picMk id="5" creationId="{F9A5AA25-A372-4BFC-A051-2EA3D857E283}"/>
          </ac:picMkLst>
        </pc:picChg>
        <pc:picChg chg="mod ord">
          <ac:chgData name="daniel beno" userId="853d7ef715f84029" providerId="Windows Live" clId="Web-{FA6E72EF-1D6A-4B79-A298-C173CDE53AA5}" dt="2021-10-12T19:12:57.027" v="7"/>
          <ac:picMkLst>
            <pc:docMk/>
            <pc:sldMk cId="1451045194" sldId="263"/>
            <ac:picMk id="6" creationId="{CB9775DA-CBEA-46F0-BC8B-EA4CBE3EB69F}"/>
          </ac:picMkLst>
        </pc:picChg>
        <pc:picChg chg="del">
          <ac:chgData name="daniel beno" userId="853d7ef715f84029" providerId="Windows Live" clId="Web-{FA6E72EF-1D6A-4B79-A298-C173CDE53AA5}" dt="2021-10-12T19:12:47.527" v="6"/>
          <ac:picMkLst>
            <pc:docMk/>
            <pc:sldMk cId="1451045194" sldId="263"/>
            <ac:picMk id="7" creationId="{9F90EB2A-AD3A-44B3-ABAF-866EB40AB287}"/>
          </ac:picMkLst>
        </pc:picChg>
      </pc:sldChg>
      <pc:sldChg chg="addSp delSp modSp addAnim">
        <pc:chgData name="daniel beno" userId="853d7ef715f84029" providerId="Windows Live" clId="Web-{FA6E72EF-1D6A-4B79-A298-C173CDE53AA5}" dt="2021-10-12T19:13:18.653" v="9"/>
        <pc:sldMkLst>
          <pc:docMk/>
          <pc:sldMk cId="878097195" sldId="272"/>
        </pc:sldMkLst>
        <pc:spChg chg="mo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2" creationId="{08C387C9-AEB6-4FBC-AFF1-B2CEF1220334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9" creationId="{904DB13E-F722-4ED6-BB00-556651E95281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11" creationId="{1419E3D9-C5FB-41A9-B6D2-DFB210BB6211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13" creationId="{367909BF-1DF7-4ACE-8F58-6CF719BB27E5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15" creationId="{89E8BEDB-0BBC-4F21-9CFB-8530D664C343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22" creationId="{420551B3-B4DA-48EE-988C-4FAEAEB5CE98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24" creationId="{6F40FBDA-CEB1-40F0-9AB9-BD9C402D70FE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26" creationId="{0344D4FE-ABEF-4230-9E4E-AD5782FC78AC}"/>
          </ac:spMkLst>
        </pc:spChg>
        <pc:spChg chg="del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28" creationId="{9325F979-D3F9-4926-81B7-7ACCB31A501B}"/>
          </ac:spMkLst>
        </pc:spChg>
        <pc:spChg chg="ad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33" creationId="{904DB13E-F722-4ED6-BB00-556651E95281}"/>
          </ac:spMkLst>
        </pc:spChg>
        <pc:spChg chg="ad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35" creationId="{1419E3D9-C5FB-41A9-B6D2-DFB210BB6211}"/>
          </ac:spMkLst>
        </pc:spChg>
        <pc:spChg chg="ad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37" creationId="{367909BF-1DF7-4ACE-8F58-6CF719BB27E5}"/>
          </ac:spMkLst>
        </pc:spChg>
        <pc:spChg chg="ad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39" creationId="{89E8BEDB-0BBC-4F21-9CFB-8530D664C343}"/>
          </ac:spMkLst>
        </pc:spChg>
        <pc:spChg chg="ad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46" creationId="{420551B3-B4DA-48EE-988C-4FAEAEB5CE98}"/>
          </ac:spMkLst>
        </pc:spChg>
        <pc:spChg chg="ad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48" creationId="{2644B391-9BFE-445C-A9EC-F544BB85FBC7}"/>
          </ac:spMkLst>
        </pc:spChg>
        <pc:spChg chg="add">
          <ac:chgData name="daniel beno" userId="853d7ef715f84029" providerId="Windows Live" clId="Web-{FA6E72EF-1D6A-4B79-A298-C173CDE53AA5}" dt="2021-10-12T19:13:18.653" v="8"/>
          <ac:spMkLst>
            <pc:docMk/>
            <pc:sldMk cId="878097195" sldId="272"/>
            <ac:spMk id="50" creationId="{80F26E69-87D9-4655-AE7B-280A87AA3CAD}"/>
          </ac:spMkLst>
        </pc:spChg>
        <pc:grpChg chg="del">
          <ac:chgData name="daniel beno" userId="853d7ef715f84029" providerId="Windows Live" clId="Web-{FA6E72EF-1D6A-4B79-A298-C173CDE53AA5}" dt="2021-10-12T19:13:18.653" v="8"/>
          <ac:grpSpMkLst>
            <pc:docMk/>
            <pc:sldMk cId="878097195" sldId="272"/>
            <ac:grpSpMk id="17" creationId="{E26428D7-C6F3-473D-A360-A3F5C3E8728C}"/>
          </ac:grpSpMkLst>
        </pc:grpChg>
        <pc:grpChg chg="add">
          <ac:chgData name="daniel beno" userId="853d7ef715f84029" providerId="Windows Live" clId="Web-{FA6E72EF-1D6A-4B79-A298-C173CDE53AA5}" dt="2021-10-12T19:13:18.653" v="8"/>
          <ac:grpSpMkLst>
            <pc:docMk/>
            <pc:sldMk cId="878097195" sldId="272"/>
            <ac:grpSpMk id="41" creationId="{E26428D7-C6F3-473D-A360-A3F5C3E8728C}"/>
          </ac:grpSpMkLst>
        </pc:grpChg>
        <pc:picChg chg="mod">
          <ac:chgData name="daniel beno" userId="853d7ef715f84029" providerId="Windows Live" clId="Web-{FA6E72EF-1D6A-4B79-A298-C173CDE53AA5}" dt="2021-10-12T19:13:18.653" v="8"/>
          <ac:picMkLst>
            <pc:docMk/>
            <pc:sldMk cId="878097195" sldId="272"/>
            <ac:picMk id="4" creationId="{44C39ABC-EDCF-43C6-BB28-71043113D4C6}"/>
          </ac:picMkLst>
        </pc:picChg>
      </pc:sldChg>
      <pc:sldChg chg="addSp delSp modSp delAnim">
        <pc:chgData name="daniel beno" userId="853d7ef715f84029" providerId="Windows Live" clId="Web-{FA6E72EF-1D6A-4B79-A298-C173CDE53AA5}" dt="2021-10-12T19:23:49.855" v="16" actId="1076"/>
        <pc:sldMkLst>
          <pc:docMk/>
          <pc:sldMk cId="3774434368" sldId="280"/>
        </pc:sldMkLst>
        <pc:spChg chg="mod ord">
          <ac:chgData name="daniel beno" userId="853d7ef715f84029" providerId="Windows Live" clId="Web-{FA6E72EF-1D6A-4B79-A298-C173CDE53AA5}" dt="2021-10-12T19:23:49.855" v="16" actId="1076"/>
          <ac:spMkLst>
            <pc:docMk/>
            <pc:sldMk cId="3774434368" sldId="280"/>
            <ac:spMk id="2" creationId="{89BB53E3-302E-487B-AB5B-78E7D49DD0CA}"/>
          </ac:spMkLst>
        </pc:spChg>
        <pc:spChg chg="add del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10" creationId="{904DB13E-F722-4ED6-BB00-556651E95281}"/>
          </ac:spMkLst>
        </pc:spChg>
        <pc:spChg chg="add del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12" creationId="{1419E3D9-C5FB-41A9-B6D2-DFB210BB6211}"/>
          </ac:spMkLst>
        </pc:spChg>
        <pc:spChg chg="add del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14" creationId="{367909BF-1DF7-4ACE-8F58-6CF719BB27E5}"/>
          </ac:spMkLst>
        </pc:spChg>
        <pc:spChg chg="add del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16" creationId="{89E8BEDB-0BBC-4F21-9CFB-8530D664C343}"/>
          </ac:spMkLst>
        </pc:spChg>
        <pc:spChg chg="add del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23" creationId="{420551B3-B4DA-48EE-988C-4FAEAEB5CE98}"/>
          </ac:spMkLst>
        </pc:spChg>
        <pc:spChg chg="add del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25" creationId="{2644B391-9BFE-445C-A9EC-F544BB85FBC7}"/>
          </ac:spMkLst>
        </pc:spChg>
        <pc:spChg chg="add del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27" creationId="{80F26E69-87D9-4655-AE7B-280A87AA3CAD}"/>
          </ac:spMkLst>
        </pc:spChg>
        <pc:spChg chg="add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29" creationId="{904DB13E-F722-4ED6-BB00-556651E95281}"/>
          </ac:spMkLst>
        </pc:spChg>
        <pc:spChg chg="add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30" creationId="{1419E3D9-C5FB-41A9-B6D2-DFB210BB6211}"/>
          </ac:spMkLst>
        </pc:spChg>
        <pc:spChg chg="add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31" creationId="{367909BF-1DF7-4ACE-8F58-6CF719BB27E5}"/>
          </ac:spMkLst>
        </pc:spChg>
        <pc:spChg chg="add del">
          <ac:chgData name="daniel beno" userId="853d7ef715f84029" providerId="Windows Live" clId="Web-{FA6E72EF-1D6A-4B79-A298-C173CDE53AA5}" dt="2021-10-12T19:23:37.214" v="13"/>
          <ac:spMkLst>
            <pc:docMk/>
            <pc:sldMk cId="3774434368" sldId="280"/>
            <ac:spMk id="32" creationId="{904DB13E-F722-4ED6-BB00-556651E95281}"/>
          </ac:spMkLst>
        </pc:spChg>
        <pc:spChg chg="add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33" creationId="{89E8BEDB-0BBC-4F21-9CFB-8530D664C343}"/>
          </ac:spMkLst>
        </pc:spChg>
        <pc:spChg chg="add del">
          <ac:chgData name="daniel beno" userId="853d7ef715f84029" providerId="Windows Live" clId="Web-{FA6E72EF-1D6A-4B79-A298-C173CDE53AA5}" dt="2021-10-12T19:23:37.214" v="13"/>
          <ac:spMkLst>
            <pc:docMk/>
            <pc:sldMk cId="3774434368" sldId="280"/>
            <ac:spMk id="34" creationId="{1419E3D9-C5FB-41A9-B6D2-DFB210BB6211}"/>
          </ac:spMkLst>
        </pc:spChg>
        <pc:spChg chg="add del">
          <ac:chgData name="daniel beno" userId="853d7ef715f84029" providerId="Windows Live" clId="Web-{FA6E72EF-1D6A-4B79-A298-C173CDE53AA5}" dt="2021-10-12T19:23:37.214" v="13"/>
          <ac:spMkLst>
            <pc:docMk/>
            <pc:sldMk cId="3774434368" sldId="280"/>
            <ac:spMk id="36" creationId="{367909BF-1DF7-4ACE-8F58-6CF719BB27E5}"/>
          </ac:spMkLst>
        </pc:spChg>
        <pc:spChg chg="add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37" creationId="{420551B3-B4DA-48EE-988C-4FAEAEB5CE98}"/>
          </ac:spMkLst>
        </pc:spChg>
        <pc:spChg chg="add del">
          <ac:chgData name="daniel beno" userId="853d7ef715f84029" providerId="Windows Live" clId="Web-{FA6E72EF-1D6A-4B79-A298-C173CDE53AA5}" dt="2021-10-12T19:23:37.214" v="13"/>
          <ac:spMkLst>
            <pc:docMk/>
            <pc:sldMk cId="3774434368" sldId="280"/>
            <ac:spMk id="38" creationId="{89E8BEDB-0BBC-4F21-9CFB-8530D664C343}"/>
          </ac:spMkLst>
        </pc:spChg>
        <pc:spChg chg="add">
          <ac:chgData name="daniel beno" userId="853d7ef715f84029" providerId="Windows Live" clId="Web-{FA6E72EF-1D6A-4B79-A298-C173CDE53AA5}" dt="2021-10-12T19:23:37.230" v="14"/>
          <ac:spMkLst>
            <pc:docMk/>
            <pc:sldMk cId="3774434368" sldId="280"/>
            <ac:spMk id="39" creationId="{0B121716-8B64-478F-ABDB-17030AD1B711}"/>
          </ac:spMkLst>
        </pc:spChg>
        <pc:spChg chg="add del">
          <ac:chgData name="daniel beno" userId="853d7ef715f84029" providerId="Windows Live" clId="Web-{FA6E72EF-1D6A-4B79-A298-C173CDE53AA5}" dt="2021-10-12T19:23:37.214" v="13"/>
          <ac:spMkLst>
            <pc:docMk/>
            <pc:sldMk cId="3774434368" sldId="280"/>
            <ac:spMk id="45" creationId="{420551B3-B4DA-48EE-988C-4FAEAEB5CE98}"/>
          </ac:spMkLst>
        </pc:spChg>
        <pc:spChg chg="add del">
          <ac:chgData name="daniel beno" userId="853d7ef715f84029" providerId="Windows Live" clId="Web-{FA6E72EF-1D6A-4B79-A298-C173CDE53AA5}" dt="2021-10-12T19:23:37.214" v="13"/>
          <ac:spMkLst>
            <pc:docMk/>
            <pc:sldMk cId="3774434368" sldId="280"/>
            <ac:spMk id="47" creationId="{0671A8AE-40A1-4631-A6B8-581AFF065482}"/>
          </ac:spMkLst>
        </pc:spChg>
        <pc:spChg chg="add del">
          <ac:chgData name="daniel beno" userId="853d7ef715f84029" providerId="Windows Live" clId="Web-{FA6E72EF-1D6A-4B79-A298-C173CDE53AA5}" dt="2021-10-12T19:23:37.214" v="13"/>
          <ac:spMkLst>
            <pc:docMk/>
            <pc:sldMk cId="3774434368" sldId="280"/>
            <ac:spMk id="49" creationId="{A44CD100-6267-4E62-AA64-2182A3A6A1C0}"/>
          </ac:spMkLst>
        </pc:spChg>
        <pc:grpChg chg="add del">
          <ac:chgData name="daniel beno" userId="853d7ef715f84029" providerId="Windows Live" clId="Web-{FA6E72EF-1D6A-4B79-A298-C173CDE53AA5}" dt="2021-10-12T19:23:37.230" v="14"/>
          <ac:grpSpMkLst>
            <pc:docMk/>
            <pc:sldMk cId="3774434368" sldId="280"/>
            <ac:grpSpMk id="18" creationId="{E26428D7-C6F3-473D-A360-A3F5C3E8728C}"/>
          </ac:grpSpMkLst>
        </pc:grpChg>
        <pc:grpChg chg="add">
          <ac:chgData name="daniel beno" userId="853d7ef715f84029" providerId="Windows Live" clId="Web-{FA6E72EF-1D6A-4B79-A298-C173CDE53AA5}" dt="2021-10-12T19:23:37.230" v="14"/>
          <ac:grpSpMkLst>
            <pc:docMk/>
            <pc:sldMk cId="3774434368" sldId="280"/>
            <ac:grpSpMk id="35" creationId="{E26428D7-C6F3-473D-A360-A3F5C3E8728C}"/>
          </ac:grpSpMkLst>
        </pc:grpChg>
        <pc:grpChg chg="add del">
          <ac:chgData name="daniel beno" userId="853d7ef715f84029" providerId="Windows Live" clId="Web-{FA6E72EF-1D6A-4B79-A298-C173CDE53AA5}" dt="2021-10-12T19:23:37.214" v="13"/>
          <ac:grpSpMkLst>
            <pc:docMk/>
            <pc:sldMk cId="3774434368" sldId="280"/>
            <ac:grpSpMk id="40" creationId="{E26428D7-C6F3-473D-A360-A3F5C3E8728C}"/>
          </ac:grpSpMkLst>
        </pc:grpChg>
        <pc:picChg chg="add mod">
          <ac:chgData name="daniel beno" userId="853d7ef715f84029" providerId="Windows Live" clId="Web-{FA6E72EF-1D6A-4B79-A298-C173CDE53AA5}" dt="2021-10-12T19:23:37.230" v="14"/>
          <ac:picMkLst>
            <pc:docMk/>
            <pc:sldMk cId="3774434368" sldId="280"/>
            <ac:picMk id="3" creationId="{E0CD6786-6BBF-4FAF-9BF1-686ECC17AE17}"/>
          </ac:picMkLst>
        </pc:picChg>
        <pc:picChg chg="del">
          <ac:chgData name="daniel beno" userId="853d7ef715f84029" providerId="Windows Live" clId="Web-{FA6E72EF-1D6A-4B79-A298-C173CDE53AA5}" dt="2021-10-12T19:13:51.544" v="10"/>
          <ac:picMkLst>
            <pc:docMk/>
            <pc:sldMk cId="3774434368" sldId="280"/>
            <ac:picMk id="5" creationId="{BC1AD583-9926-4668-AE92-994CC13F6045}"/>
          </ac:picMkLst>
        </pc:picChg>
      </pc:sldChg>
    </pc:docChg>
  </pc:docChgLst>
  <pc:docChgLst>
    <pc:chgData name="daniel beno" userId="853d7ef715f84029" providerId="Windows Live" clId="Web-{997EF282-6EEF-4AB6-B4D9-5D88E0841411}"/>
    <pc:docChg chg="addSld delSld modSld">
      <pc:chgData name="daniel beno" userId="853d7ef715f84029" providerId="Windows Live" clId="Web-{997EF282-6EEF-4AB6-B4D9-5D88E0841411}" dt="2021-10-12T03:54:28.133" v="237"/>
      <pc:docMkLst>
        <pc:docMk/>
      </pc:docMkLst>
      <pc:sldChg chg="modTransition">
        <pc:chgData name="daniel beno" userId="853d7ef715f84029" providerId="Windows Live" clId="Web-{997EF282-6EEF-4AB6-B4D9-5D88E0841411}" dt="2021-10-12T03:53:34.335" v="213"/>
        <pc:sldMkLst>
          <pc:docMk/>
          <pc:sldMk cId="109857222" sldId="256"/>
        </pc:sldMkLst>
      </pc:sldChg>
      <pc:sldChg chg="modTransition">
        <pc:chgData name="daniel beno" userId="853d7ef715f84029" providerId="Windows Live" clId="Web-{997EF282-6EEF-4AB6-B4D9-5D88E0841411}" dt="2021-10-12T03:53:37.897" v="214"/>
        <pc:sldMkLst>
          <pc:docMk/>
          <pc:sldMk cId="3833695287" sldId="257"/>
        </pc:sldMkLst>
      </pc:sldChg>
      <pc:sldChg chg="modTransition">
        <pc:chgData name="daniel beno" userId="853d7ef715f84029" providerId="Windows Live" clId="Web-{997EF282-6EEF-4AB6-B4D9-5D88E0841411}" dt="2021-10-12T03:53:39.647" v="215"/>
        <pc:sldMkLst>
          <pc:docMk/>
          <pc:sldMk cId="92645501" sldId="258"/>
        </pc:sldMkLst>
      </pc:sldChg>
      <pc:sldChg chg="modTransition">
        <pc:chgData name="daniel beno" userId="853d7ef715f84029" providerId="Windows Live" clId="Web-{997EF282-6EEF-4AB6-B4D9-5D88E0841411}" dt="2021-10-12T03:53:42.569" v="216"/>
        <pc:sldMkLst>
          <pc:docMk/>
          <pc:sldMk cId="1825804373" sldId="259"/>
        </pc:sldMkLst>
      </pc:sldChg>
      <pc:sldChg chg="modTransition">
        <pc:chgData name="daniel beno" userId="853d7ef715f84029" providerId="Windows Live" clId="Web-{997EF282-6EEF-4AB6-B4D9-5D88E0841411}" dt="2021-10-12T03:53:48.710" v="218"/>
        <pc:sldMkLst>
          <pc:docMk/>
          <pc:sldMk cId="3257237718" sldId="260"/>
        </pc:sldMkLst>
      </pc:sldChg>
      <pc:sldChg chg="modTransition">
        <pc:chgData name="daniel beno" userId="853d7ef715f84029" providerId="Windows Live" clId="Web-{997EF282-6EEF-4AB6-B4D9-5D88E0841411}" dt="2021-10-12T03:53:46.898" v="217"/>
        <pc:sldMkLst>
          <pc:docMk/>
          <pc:sldMk cId="2028762597" sldId="261"/>
        </pc:sldMkLst>
      </pc:sldChg>
      <pc:sldChg chg="modTransition">
        <pc:chgData name="daniel beno" userId="853d7ef715f84029" providerId="Windows Live" clId="Web-{997EF282-6EEF-4AB6-B4D9-5D88E0841411}" dt="2021-10-12T03:53:50.648" v="219"/>
        <pc:sldMkLst>
          <pc:docMk/>
          <pc:sldMk cId="2388367864" sldId="262"/>
        </pc:sldMkLst>
      </pc:sldChg>
      <pc:sldChg chg="modTransition">
        <pc:chgData name="daniel beno" userId="853d7ef715f84029" providerId="Windows Live" clId="Web-{997EF282-6EEF-4AB6-B4D9-5D88E0841411}" dt="2021-10-12T03:53:53.538" v="220"/>
        <pc:sldMkLst>
          <pc:docMk/>
          <pc:sldMk cId="1451045194" sldId="263"/>
        </pc:sldMkLst>
      </pc:sldChg>
      <pc:sldChg chg="modTransition">
        <pc:chgData name="daniel beno" userId="853d7ef715f84029" providerId="Windows Live" clId="Web-{997EF282-6EEF-4AB6-B4D9-5D88E0841411}" dt="2021-10-12T03:53:54.757" v="221"/>
        <pc:sldMkLst>
          <pc:docMk/>
          <pc:sldMk cId="1580267921" sldId="264"/>
        </pc:sldMkLst>
      </pc:sldChg>
      <pc:sldChg chg="modTransition">
        <pc:chgData name="daniel beno" userId="853d7ef715f84029" providerId="Windows Live" clId="Web-{997EF282-6EEF-4AB6-B4D9-5D88E0841411}" dt="2021-10-12T03:53:56.726" v="222"/>
        <pc:sldMkLst>
          <pc:docMk/>
          <pc:sldMk cId="2818240464" sldId="265"/>
        </pc:sldMkLst>
      </pc:sldChg>
      <pc:sldChg chg="modTransition">
        <pc:chgData name="daniel beno" userId="853d7ef715f84029" providerId="Windows Live" clId="Web-{997EF282-6EEF-4AB6-B4D9-5D88E0841411}" dt="2021-10-12T03:53:58.601" v="223"/>
        <pc:sldMkLst>
          <pc:docMk/>
          <pc:sldMk cId="3072069896" sldId="266"/>
        </pc:sldMkLst>
      </pc:sldChg>
      <pc:sldChg chg="modTransition">
        <pc:chgData name="daniel beno" userId="853d7ef715f84029" providerId="Windows Live" clId="Web-{997EF282-6EEF-4AB6-B4D9-5D88E0841411}" dt="2021-10-12T03:54:00.460" v="224"/>
        <pc:sldMkLst>
          <pc:docMk/>
          <pc:sldMk cId="3822201480" sldId="267"/>
        </pc:sldMkLst>
      </pc:sldChg>
      <pc:sldChg chg="addSp delSp modSp new mod modTransition setBg addAnim setClrOvrMap">
        <pc:chgData name="daniel beno" userId="853d7ef715f84029" providerId="Windows Live" clId="Web-{997EF282-6EEF-4AB6-B4D9-5D88E0841411}" dt="2021-10-12T03:54:02.523" v="225"/>
        <pc:sldMkLst>
          <pc:docMk/>
          <pc:sldMk cId="558555893" sldId="268"/>
        </pc:sldMkLst>
        <pc:spChg chg="mod ord">
          <ac:chgData name="daniel beno" userId="853d7ef715f84029" providerId="Windows Live" clId="Web-{997EF282-6EEF-4AB6-B4D9-5D88E0841411}" dt="2021-10-12T03:30:55.328" v="16"/>
          <ac:spMkLst>
            <pc:docMk/>
            <pc:sldMk cId="558555893" sldId="268"/>
            <ac:spMk id="2" creationId="{E7840720-9BF8-4EEC-9BA6-6A18DB57D164}"/>
          </ac:spMkLst>
        </pc:spChg>
        <pc:spChg chg="del">
          <ac:chgData name="daniel beno" userId="853d7ef715f84029" providerId="Windows Live" clId="Web-{997EF282-6EEF-4AB6-B4D9-5D88E0841411}" dt="2021-10-12T03:30:22.109" v="14"/>
          <ac:spMkLst>
            <pc:docMk/>
            <pc:sldMk cId="558555893" sldId="268"/>
            <ac:spMk id="3" creationId="{799A2247-5F0F-41FF-A186-081787CB2401}"/>
          </ac:spMkLst>
        </pc:spChg>
        <pc:spChg chg="add">
          <ac:chgData name="daniel beno" userId="853d7ef715f84029" providerId="Windows Live" clId="Web-{997EF282-6EEF-4AB6-B4D9-5D88E0841411}" dt="2021-10-12T03:30:55.328" v="16"/>
          <ac:spMkLst>
            <pc:docMk/>
            <pc:sldMk cId="558555893" sldId="268"/>
            <ac:spMk id="9" creationId="{904DB13E-F722-4ED6-BB00-556651E95281}"/>
          </ac:spMkLst>
        </pc:spChg>
        <pc:spChg chg="add">
          <ac:chgData name="daniel beno" userId="853d7ef715f84029" providerId="Windows Live" clId="Web-{997EF282-6EEF-4AB6-B4D9-5D88E0841411}" dt="2021-10-12T03:30:55.328" v="16"/>
          <ac:spMkLst>
            <pc:docMk/>
            <pc:sldMk cId="558555893" sldId="268"/>
            <ac:spMk id="11" creationId="{1419E3D9-C5FB-41A9-B6D2-DFB210BB6211}"/>
          </ac:spMkLst>
        </pc:spChg>
        <pc:spChg chg="add">
          <ac:chgData name="daniel beno" userId="853d7ef715f84029" providerId="Windows Live" clId="Web-{997EF282-6EEF-4AB6-B4D9-5D88E0841411}" dt="2021-10-12T03:30:55.328" v="16"/>
          <ac:spMkLst>
            <pc:docMk/>
            <pc:sldMk cId="558555893" sldId="268"/>
            <ac:spMk id="13" creationId="{367909BF-1DF7-4ACE-8F58-6CF719BB27E5}"/>
          </ac:spMkLst>
        </pc:spChg>
        <pc:spChg chg="add">
          <ac:chgData name="daniel beno" userId="853d7ef715f84029" providerId="Windows Live" clId="Web-{997EF282-6EEF-4AB6-B4D9-5D88E0841411}" dt="2021-10-12T03:30:55.328" v="16"/>
          <ac:spMkLst>
            <pc:docMk/>
            <pc:sldMk cId="558555893" sldId="268"/>
            <ac:spMk id="15" creationId="{89E8BEDB-0BBC-4F21-9CFB-8530D664C343}"/>
          </ac:spMkLst>
        </pc:spChg>
        <pc:spChg chg="add">
          <ac:chgData name="daniel beno" userId="853d7ef715f84029" providerId="Windows Live" clId="Web-{997EF282-6EEF-4AB6-B4D9-5D88E0841411}" dt="2021-10-12T03:30:55.328" v="16"/>
          <ac:spMkLst>
            <pc:docMk/>
            <pc:sldMk cId="558555893" sldId="268"/>
            <ac:spMk id="22" creationId="{420551B3-B4DA-48EE-988C-4FAEAEB5CE98}"/>
          </ac:spMkLst>
        </pc:spChg>
        <pc:spChg chg="add">
          <ac:chgData name="daniel beno" userId="853d7ef715f84029" providerId="Windows Live" clId="Web-{997EF282-6EEF-4AB6-B4D9-5D88E0841411}" dt="2021-10-12T03:30:55.328" v="16"/>
          <ac:spMkLst>
            <pc:docMk/>
            <pc:sldMk cId="558555893" sldId="268"/>
            <ac:spMk id="24" creationId="{0B121716-8B64-478F-ABDB-17030AD1B711}"/>
          </ac:spMkLst>
        </pc:spChg>
        <pc:grpChg chg="add">
          <ac:chgData name="daniel beno" userId="853d7ef715f84029" providerId="Windows Live" clId="Web-{997EF282-6EEF-4AB6-B4D9-5D88E0841411}" dt="2021-10-12T03:30:55.328" v="16"/>
          <ac:grpSpMkLst>
            <pc:docMk/>
            <pc:sldMk cId="558555893" sldId="268"/>
            <ac:grpSpMk id="17" creationId="{E26428D7-C6F3-473D-A360-A3F5C3E8728C}"/>
          </ac:grpSpMkLst>
        </pc:grpChg>
        <pc:picChg chg="add mod">
          <ac:chgData name="daniel beno" userId="853d7ef715f84029" providerId="Windows Live" clId="Web-{997EF282-6EEF-4AB6-B4D9-5D88E0841411}" dt="2021-10-12T03:30:55.328" v="16"/>
          <ac:picMkLst>
            <pc:docMk/>
            <pc:sldMk cId="558555893" sldId="268"/>
            <ac:picMk id="4" creationId="{95E796E5-4F8D-409B-A434-FE26DC1022A4}"/>
          </ac:picMkLst>
        </pc:picChg>
      </pc:sldChg>
      <pc:sldChg chg="addSp delSp modSp new mod modTransition setBg setClrOvrMap">
        <pc:chgData name="daniel beno" userId="853d7ef715f84029" providerId="Windows Live" clId="Web-{997EF282-6EEF-4AB6-B4D9-5D88E0841411}" dt="2021-10-12T03:54:04.789" v="226"/>
        <pc:sldMkLst>
          <pc:docMk/>
          <pc:sldMk cId="3672881612" sldId="269"/>
        </pc:sldMkLst>
        <pc:spChg chg="del">
          <ac:chgData name="daniel beno" userId="853d7ef715f84029" providerId="Windows Live" clId="Web-{997EF282-6EEF-4AB6-B4D9-5D88E0841411}" dt="2021-10-12T03:33:21.382" v="23"/>
          <ac:spMkLst>
            <pc:docMk/>
            <pc:sldMk cId="3672881612" sldId="269"/>
            <ac:spMk id="2" creationId="{1119090A-3751-480F-829C-02FC55604121}"/>
          </ac:spMkLst>
        </pc:spChg>
        <pc:spChg chg="del">
          <ac:chgData name="daniel beno" userId="853d7ef715f84029" providerId="Windows Live" clId="Web-{997EF282-6EEF-4AB6-B4D9-5D88E0841411}" dt="2021-10-12T03:31:42.785" v="19"/>
          <ac:spMkLst>
            <pc:docMk/>
            <pc:sldMk cId="3672881612" sldId="269"/>
            <ac:spMk id="3" creationId="{52F67CF8-47BD-48AB-B590-1F1DCBAA3718}"/>
          </ac:spMkLst>
        </pc:spChg>
        <pc:spChg chg="add del">
          <ac:chgData name="daniel beno" userId="853d7ef715f84029" providerId="Windows Live" clId="Web-{997EF282-6EEF-4AB6-B4D9-5D88E0841411}" dt="2021-10-12T03:33:36.039" v="25"/>
          <ac:spMkLst>
            <pc:docMk/>
            <pc:sldMk cId="3672881612" sldId="269"/>
            <ac:spMk id="11" creationId="{51A31861-57ED-421D-87D4-17B5C1E11739}"/>
          </ac:spMkLst>
        </pc:spChg>
        <pc:spChg chg="add del">
          <ac:chgData name="daniel beno" userId="853d7ef715f84029" providerId="Windows Live" clId="Web-{997EF282-6EEF-4AB6-B4D9-5D88E0841411}" dt="2021-10-12T03:33:41.898" v="26"/>
          <ac:spMkLst>
            <pc:docMk/>
            <pc:sldMk cId="3672881612" sldId="269"/>
            <ac:spMk id="14" creationId="{2DC4AA0A-D9C3-4A0B-990D-1BCB0022A696}"/>
          </ac:spMkLst>
        </pc:spChg>
        <pc:spChg chg="add del">
          <ac:chgData name="daniel beno" userId="853d7ef715f84029" providerId="Windows Live" clId="Web-{997EF282-6EEF-4AB6-B4D9-5D88E0841411}" dt="2021-10-12T03:33:41.898" v="26"/>
          <ac:spMkLst>
            <pc:docMk/>
            <pc:sldMk cId="3672881612" sldId="269"/>
            <ac:spMk id="16" creationId="{6A0B685E-5162-4E10-98F2-9511FD9E2CE8}"/>
          </ac:spMkLst>
        </pc:spChg>
        <pc:spChg chg="add del">
          <ac:chgData name="daniel beno" userId="853d7ef715f84029" providerId="Windows Live" clId="Web-{997EF282-6EEF-4AB6-B4D9-5D88E0841411}" dt="2021-10-12T03:33:41.898" v="26"/>
          <ac:spMkLst>
            <pc:docMk/>
            <pc:sldMk cId="3672881612" sldId="269"/>
            <ac:spMk id="18" creationId="{1D9D3865-C494-4C4A-8495-8245E905469D}"/>
          </ac:spMkLst>
        </pc:spChg>
        <pc:spChg chg="add">
          <ac:chgData name="daniel beno" userId="853d7ef715f84029" providerId="Windows Live" clId="Web-{997EF282-6EEF-4AB6-B4D9-5D88E0841411}" dt="2021-10-12T03:33:41.898" v="26"/>
          <ac:spMkLst>
            <pc:docMk/>
            <pc:sldMk cId="3672881612" sldId="269"/>
            <ac:spMk id="25" creationId="{08CE49EB-6CAF-4479-B93F-85773D92A38E}"/>
          </ac:spMkLst>
        </pc:spChg>
        <pc:picChg chg="add mod ord">
          <ac:chgData name="daniel beno" userId="853d7ef715f84029" providerId="Windows Live" clId="Web-{997EF282-6EEF-4AB6-B4D9-5D88E0841411}" dt="2021-10-12T03:33:41.898" v="26"/>
          <ac:picMkLst>
            <pc:docMk/>
            <pc:sldMk cId="3672881612" sldId="269"/>
            <ac:picMk id="4" creationId="{2986CA95-EDF1-4701-84E0-D5BD54822E9E}"/>
          </ac:picMkLst>
        </pc:picChg>
        <pc:picChg chg="add mod ord">
          <ac:chgData name="daniel beno" userId="853d7ef715f84029" providerId="Windows Live" clId="Web-{997EF282-6EEF-4AB6-B4D9-5D88E0841411}" dt="2021-10-12T03:33:41.898" v="26"/>
          <ac:picMkLst>
            <pc:docMk/>
            <pc:sldMk cId="3672881612" sldId="269"/>
            <ac:picMk id="5" creationId="{C1309B84-56B2-497F-A3E2-F86484B355D7}"/>
          </ac:picMkLst>
        </pc:picChg>
        <pc:picChg chg="add mod ord">
          <ac:chgData name="daniel beno" userId="853d7ef715f84029" providerId="Windows Live" clId="Web-{997EF282-6EEF-4AB6-B4D9-5D88E0841411}" dt="2021-10-12T03:33:41.898" v="26"/>
          <ac:picMkLst>
            <pc:docMk/>
            <pc:sldMk cId="3672881612" sldId="269"/>
            <ac:picMk id="6" creationId="{2F14AE32-DDF2-4B28-8EB6-6FCFF77CB7B3}"/>
          </ac:picMkLst>
        </pc:picChg>
        <pc:picChg chg="add mod">
          <ac:chgData name="daniel beno" userId="853d7ef715f84029" providerId="Windows Live" clId="Web-{997EF282-6EEF-4AB6-B4D9-5D88E0841411}" dt="2021-10-12T03:33:41.898" v="26"/>
          <ac:picMkLst>
            <pc:docMk/>
            <pc:sldMk cId="3672881612" sldId="269"/>
            <ac:picMk id="7" creationId="{94DB670F-E083-4080-AEC2-8DC0F47C45EC}"/>
          </ac:picMkLst>
        </pc:picChg>
        <pc:cxnChg chg="add del">
          <ac:chgData name="daniel beno" userId="853d7ef715f84029" providerId="Windows Live" clId="Web-{997EF282-6EEF-4AB6-B4D9-5D88E0841411}" dt="2021-10-12T03:33:41.898" v="26"/>
          <ac:cxnSpMkLst>
            <pc:docMk/>
            <pc:sldMk cId="3672881612" sldId="269"/>
            <ac:cxnSpMk id="20" creationId="{B78EE79F-FCAA-4CF9-9746-730B51FC4CB3}"/>
          </ac:cxnSpMkLst>
        </pc:cxnChg>
      </pc:sldChg>
      <pc:sldChg chg="addSp delSp modSp new mod modTransition setBg">
        <pc:chgData name="daniel beno" userId="853d7ef715f84029" providerId="Windows Live" clId="Web-{997EF282-6EEF-4AB6-B4D9-5D88E0841411}" dt="2021-10-12T03:54:07.664" v="227"/>
        <pc:sldMkLst>
          <pc:docMk/>
          <pc:sldMk cId="4027261272" sldId="270"/>
        </pc:sldMkLst>
        <pc:spChg chg="del">
          <ac:chgData name="daniel beno" userId="853d7ef715f84029" providerId="Windows Live" clId="Web-{997EF282-6EEF-4AB6-B4D9-5D88E0841411}" dt="2021-10-12T03:34:04.711" v="29"/>
          <ac:spMkLst>
            <pc:docMk/>
            <pc:sldMk cId="4027261272" sldId="270"/>
            <ac:spMk id="2" creationId="{25899A5A-5A9B-4677-A3FD-5A294849E23E}"/>
          </ac:spMkLst>
        </pc:spChg>
        <pc:spChg chg="del">
          <ac:chgData name="daniel beno" userId="853d7ef715f84029" providerId="Windows Live" clId="Web-{997EF282-6EEF-4AB6-B4D9-5D88E0841411}" dt="2021-10-12T03:33:59.727" v="28"/>
          <ac:spMkLst>
            <pc:docMk/>
            <pc:sldMk cId="4027261272" sldId="270"/>
            <ac:spMk id="3" creationId="{CBDF9FE9-C0B7-4210-8807-9E9BF25C868E}"/>
          </ac:spMkLst>
        </pc:spChg>
        <pc:spChg chg="add">
          <ac:chgData name="daniel beno" userId="853d7ef715f84029" providerId="Windows Live" clId="Web-{997EF282-6EEF-4AB6-B4D9-5D88E0841411}" dt="2021-10-12T03:35:20.807" v="35"/>
          <ac:spMkLst>
            <pc:docMk/>
            <pc:sldMk cId="4027261272" sldId="270"/>
            <ac:spMk id="12" creationId="{08CE49EB-6CAF-4479-B93F-85773D92A38E}"/>
          </ac:spMkLst>
        </pc:spChg>
        <pc:picChg chg="add mod">
          <ac:chgData name="daniel beno" userId="853d7ef715f84029" providerId="Windows Live" clId="Web-{997EF282-6EEF-4AB6-B4D9-5D88E0841411}" dt="2021-10-12T03:35:20.807" v="35"/>
          <ac:picMkLst>
            <pc:docMk/>
            <pc:sldMk cId="4027261272" sldId="270"/>
            <ac:picMk id="4" creationId="{850D32BF-B68A-4C46-8DCD-C7202FED9085}"/>
          </ac:picMkLst>
        </pc:picChg>
        <pc:picChg chg="add mod ord">
          <ac:chgData name="daniel beno" userId="853d7ef715f84029" providerId="Windows Live" clId="Web-{997EF282-6EEF-4AB6-B4D9-5D88E0841411}" dt="2021-10-12T03:35:20.807" v="35"/>
          <ac:picMkLst>
            <pc:docMk/>
            <pc:sldMk cId="4027261272" sldId="270"/>
            <ac:picMk id="5" creationId="{09F8BA29-9681-4B2D-9EC8-95C9AF959A62}"/>
          </ac:picMkLst>
        </pc:picChg>
        <pc:picChg chg="add mod">
          <ac:chgData name="daniel beno" userId="853d7ef715f84029" providerId="Windows Live" clId="Web-{997EF282-6EEF-4AB6-B4D9-5D88E0841411}" dt="2021-10-12T03:35:20.807" v="35"/>
          <ac:picMkLst>
            <pc:docMk/>
            <pc:sldMk cId="4027261272" sldId="270"/>
            <ac:picMk id="6" creationId="{C7BF7C58-6F1E-4C32-92D0-EAAA93CC784E}"/>
          </ac:picMkLst>
        </pc:picChg>
        <pc:picChg chg="add mod">
          <ac:chgData name="daniel beno" userId="853d7ef715f84029" providerId="Windows Live" clId="Web-{997EF282-6EEF-4AB6-B4D9-5D88E0841411}" dt="2021-10-12T03:35:20.807" v="35"/>
          <ac:picMkLst>
            <pc:docMk/>
            <pc:sldMk cId="4027261272" sldId="270"/>
            <ac:picMk id="7" creationId="{581D448A-1F42-45D3-ABF2-15D47959ABC7}"/>
          </ac:picMkLst>
        </pc:picChg>
      </pc:sldChg>
      <pc:sldChg chg="addSp delSp modSp new mod modTransition setBg setClrOvrMap">
        <pc:chgData name="daniel beno" userId="853d7ef715f84029" providerId="Windows Live" clId="Web-{997EF282-6EEF-4AB6-B4D9-5D88E0841411}" dt="2021-10-12T03:54:08.867" v="228"/>
        <pc:sldMkLst>
          <pc:docMk/>
          <pc:sldMk cId="2744061852" sldId="271"/>
        </pc:sldMkLst>
        <pc:spChg chg="del">
          <ac:chgData name="daniel beno" userId="853d7ef715f84029" providerId="Windows Live" clId="Web-{997EF282-6EEF-4AB6-B4D9-5D88E0841411}" dt="2021-10-12T03:35:58.401" v="40"/>
          <ac:spMkLst>
            <pc:docMk/>
            <pc:sldMk cId="2744061852" sldId="271"/>
            <ac:spMk id="2" creationId="{08CEE05C-8485-468A-84AE-DF50EFB496AA}"/>
          </ac:spMkLst>
        </pc:spChg>
        <pc:spChg chg="del">
          <ac:chgData name="daniel beno" userId="853d7ef715f84029" providerId="Windows Live" clId="Web-{997EF282-6EEF-4AB6-B4D9-5D88E0841411}" dt="2021-10-12T03:35:35.635" v="37"/>
          <ac:spMkLst>
            <pc:docMk/>
            <pc:sldMk cId="2744061852" sldId="271"/>
            <ac:spMk id="3" creationId="{2566DA34-F304-4374-8BF0-BF59BE717773}"/>
          </ac:spMkLst>
        </pc:spChg>
        <pc:spChg chg="add del">
          <ac:chgData name="daniel beno" userId="853d7ef715f84029" providerId="Windows Live" clId="Web-{997EF282-6EEF-4AB6-B4D9-5D88E0841411}" dt="2021-10-12T03:36:35.840" v="43"/>
          <ac:spMkLst>
            <pc:docMk/>
            <pc:sldMk cId="2744061852" sldId="271"/>
            <ac:spMk id="11" creationId="{FFB7CFC5-8DAC-4CEC-9382-9B38322838E7}"/>
          </ac:spMkLst>
        </pc:spChg>
        <pc:spChg chg="add del">
          <ac:chgData name="daniel beno" userId="853d7ef715f84029" providerId="Windows Live" clId="Web-{997EF282-6EEF-4AB6-B4D9-5D88E0841411}" dt="2021-10-12T03:36:44.075" v="44"/>
          <ac:spMkLst>
            <pc:docMk/>
            <pc:sldMk cId="2744061852" sldId="271"/>
            <ac:spMk id="14" creationId="{2DC4AA0A-D9C3-4A0B-990D-1BCB0022A696}"/>
          </ac:spMkLst>
        </pc:spChg>
        <pc:spChg chg="add del">
          <ac:chgData name="daniel beno" userId="853d7ef715f84029" providerId="Windows Live" clId="Web-{997EF282-6EEF-4AB6-B4D9-5D88E0841411}" dt="2021-10-12T03:36:44.075" v="44"/>
          <ac:spMkLst>
            <pc:docMk/>
            <pc:sldMk cId="2744061852" sldId="271"/>
            <ac:spMk id="16" creationId="{6A0B685E-5162-4E10-98F2-9511FD9E2CE8}"/>
          </ac:spMkLst>
        </pc:spChg>
        <pc:spChg chg="add del">
          <ac:chgData name="daniel beno" userId="853d7ef715f84029" providerId="Windows Live" clId="Web-{997EF282-6EEF-4AB6-B4D9-5D88E0841411}" dt="2021-10-12T03:36:44.075" v="44"/>
          <ac:spMkLst>
            <pc:docMk/>
            <pc:sldMk cId="2744061852" sldId="271"/>
            <ac:spMk id="18" creationId="{1D9D3865-C494-4C4A-8495-8245E905469D}"/>
          </ac:spMkLst>
        </pc:spChg>
        <pc:spChg chg="add">
          <ac:chgData name="daniel beno" userId="853d7ef715f84029" providerId="Windows Live" clId="Web-{997EF282-6EEF-4AB6-B4D9-5D88E0841411}" dt="2021-10-12T03:36:44.075" v="44"/>
          <ac:spMkLst>
            <pc:docMk/>
            <pc:sldMk cId="2744061852" sldId="271"/>
            <ac:spMk id="25" creationId="{BF494AE6-A88C-448B-B1B7-80259E6F4FE0}"/>
          </ac:spMkLst>
        </pc:spChg>
        <pc:picChg chg="add mod ord">
          <ac:chgData name="daniel beno" userId="853d7ef715f84029" providerId="Windows Live" clId="Web-{997EF282-6EEF-4AB6-B4D9-5D88E0841411}" dt="2021-10-12T03:36:44.075" v="44"/>
          <ac:picMkLst>
            <pc:docMk/>
            <pc:sldMk cId="2744061852" sldId="271"/>
            <ac:picMk id="4" creationId="{70410F18-56C0-45FA-9FD7-C75C1BB72C1E}"/>
          </ac:picMkLst>
        </pc:picChg>
        <pc:picChg chg="add mod ord">
          <ac:chgData name="daniel beno" userId="853d7ef715f84029" providerId="Windows Live" clId="Web-{997EF282-6EEF-4AB6-B4D9-5D88E0841411}" dt="2021-10-12T03:36:44.075" v="44"/>
          <ac:picMkLst>
            <pc:docMk/>
            <pc:sldMk cId="2744061852" sldId="271"/>
            <ac:picMk id="5" creationId="{D02D1AF6-83C3-441C-9798-B39DA048EB7F}"/>
          </ac:picMkLst>
        </pc:picChg>
        <pc:picChg chg="add mod ord">
          <ac:chgData name="daniel beno" userId="853d7ef715f84029" providerId="Windows Live" clId="Web-{997EF282-6EEF-4AB6-B4D9-5D88E0841411}" dt="2021-10-12T03:36:44.075" v="44"/>
          <ac:picMkLst>
            <pc:docMk/>
            <pc:sldMk cId="2744061852" sldId="271"/>
            <ac:picMk id="6" creationId="{CC557D07-810A-4CF7-9082-E9C346A47D60}"/>
          </ac:picMkLst>
        </pc:picChg>
        <pc:picChg chg="add mod">
          <ac:chgData name="daniel beno" userId="853d7ef715f84029" providerId="Windows Live" clId="Web-{997EF282-6EEF-4AB6-B4D9-5D88E0841411}" dt="2021-10-12T03:36:44.075" v="44"/>
          <ac:picMkLst>
            <pc:docMk/>
            <pc:sldMk cId="2744061852" sldId="271"/>
            <ac:picMk id="7" creationId="{7D10F26D-5A39-4CC6-9EBA-125781753905}"/>
          </ac:picMkLst>
        </pc:picChg>
        <pc:cxnChg chg="add del">
          <ac:chgData name="daniel beno" userId="853d7ef715f84029" providerId="Windows Live" clId="Web-{997EF282-6EEF-4AB6-B4D9-5D88E0841411}" dt="2021-10-12T03:36:44.075" v="44"/>
          <ac:cxnSpMkLst>
            <pc:docMk/>
            <pc:sldMk cId="2744061852" sldId="271"/>
            <ac:cxnSpMk id="20" creationId="{B78EE79F-FCAA-4CF9-9746-730B51FC4CB3}"/>
          </ac:cxnSpMkLst>
        </pc:cxnChg>
      </pc:sldChg>
      <pc:sldChg chg="addSp delSp modSp new mod modTransition setBg setClrOvrMap">
        <pc:chgData name="daniel beno" userId="853d7ef715f84029" providerId="Windows Live" clId="Web-{997EF282-6EEF-4AB6-B4D9-5D88E0841411}" dt="2021-10-12T03:54:10.789" v="229"/>
        <pc:sldMkLst>
          <pc:docMk/>
          <pc:sldMk cId="878097195" sldId="272"/>
        </pc:sldMkLst>
        <pc:spChg chg="mod ord">
          <ac:chgData name="daniel beno" userId="853d7ef715f84029" providerId="Windows Live" clId="Web-{997EF282-6EEF-4AB6-B4D9-5D88E0841411}" dt="2021-10-12T03:38:44.672" v="78" actId="14100"/>
          <ac:spMkLst>
            <pc:docMk/>
            <pc:sldMk cId="878097195" sldId="272"/>
            <ac:spMk id="2" creationId="{08C387C9-AEB6-4FBC-AFF1-B2CEF1220334}"/>
          </ac:spMkLst>
        </pc:spChg>
        <pc:spChg chg="del">
          <ac:chgData name="daniel beno" userId="853d7ef715f84029" providerId="Windows Live" clId="Web-{997EF282-6EEF-4AB6-B4D9-5D88E0841411}" dt="2021-10-12T03:37:21.951" v="75"/>
          <ac:spMkLst>
            <pc:docMk/>
            <pc:sldMk cId="878097195" sldId="272"/>
            <ac:spMk id="3" creationId="{F70E0CEE-4FE2-4000-9D8D-5C3D3CDE459E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9" creationId="{904DB13E-F722-4ED6-BB00-556651E95281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11" creationId="{1419E3D9-C5FB-41A9-B6D2-DFB210BB6211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13" creationId="{367909BF-1DF7-4ACE-8F58-6CF719BB27E5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15" creationId="{89E8BEDB-0BBC-4F21-9CFB-8530D664C343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22" creationId="{420551B3-B4DA-48EE-988C-4FAEAEB5CE98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24" creationId="{6F40FBDA-CEB1-40F0-9AB9-BD9C402D70FE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26" creationId="{0344D4FE-ABEF-4230-9E4E-AD5782FC78AC}"/>
          </ac:spMkLst>
        </pc:spChg>
        <pc:spChg chg="add">
          <ac:chgData name="daniel beno" userId="853d7ef715f84029" providerId="Windows Live" clId="Web-{997EF282-6EEF-4AB6-B4D9-5D88E0841411}" dt="2021-10-12T03:38:34.312" v="77"/>
          <ac:spMkLst>
            <pc:docMk/>
            <pc:sldMk cId="878097195" sldId="272"/>
            <ac:spMk id="28" creationId="{9325F979-D3F9-4926-81B7-7ACCB31A501B}"/>
          </ac:spMkLst>
        </pc:spChg>
        <pc:grpChg chg="add">
          <ac:chgData name="daniel beno" userId="853d7ef715f84029" providerId="Windows Live" clId="Web-{997EF282-6EEF-4AB6-B4D9-5D88E0841411}" dt="2021-10-12T03:38:34.312" v="77"/>
          <ac:grpSpMkLst>
            <pc:docMk/>
            <pc:sldMk cId="878097195" sldId="272"/>
            <ac:grpSpMk id="17" creationId="{E26428D7-C6F3-473D-A360-A3F5C3E8728C}"/>
          </ac:grpSpMkLst>
        </pc:grpChg>
        <pc:picChg chg="add mod">
          <ac:chgData name="daniel beno" userId="853d7ef715f84029" providerId="Windows Live" clId="Web-{997EF282-6EEF-4AB6-B4D9-5D88E0841411}" dt="2021-10-12T03:38:51.313" v="79" actId="1076"/>
          <ac:picMkLst>
            <pc:docMk/>
            <pc:sldMk cId="878097195" sldId="272"/>
            <ac:picMk id="4" creationId="{44C39ABC-EDCF-43C6-BB28-71043113D4C6}"/>
          </ac:picMkLst>
        </pc:picChg>
      </pc:sldChg>
      <pc:sldChg chg="addSp delSp modSp new mod modTransition setBg setClrOvrMap">
        <pc:chgData name="daniel beno" userId="853d7ef715f84029" providerId="Windows Live" clId="Web-{997EF282-6EEF-4AB6-B4D9-5D88E0841411}" dt="2021-10-12T03:54:11.851" v="230"/>
        <pc:sldMkLst>
          <pc:docMk/>
          <pc:sldMk cId="1319489417" sldId="273"/>
        </pc:sldMkLst>
        <pc:spChg chg="del">
          <ac:chgData name="daniel beno" userId="853d7ef715f84029" providerId="Windows Live" clId="Web-{997EF282-6EEF-4AB6-B4D9-5D88E0841411}" dt="2021-10-12T03:39:53.002" v="85"/>
          <ac:spMkLst>
            <pc:docMk/>
            <pc:sldMk cId="1319489417" sldId="273"/>
            <ac:spMk id="2" creationId="{1F348D62-87CF-48F3-B351-05C6FC49D497}"/>
          </ac:spMkLst>
        </pc:spChg>
        <pc:spChg chg="del">
          <ac:chgData name="daniel beno" userId="853d7ef715f84029" providerId="Windows Live" clId="Web-{997EF282-6EEF-4AB6-B4D9-5D88E0841411}" dt="2021-10-12T03:39:18.876" v="81"/>
          <ac:spMkLst>
            <pc:docMk/>
            <pc:sldMk cId="1319489417" sldId="273"/>
            <ac:spMk id="3" creationId="{1A28EAF7-6667-4780-B226-36F0BEE73DAA}"/>
          </ac:spMkLst>
        </pc:spChg>
        <pc:spChg chg="add del">
          <ac:chgData name="daniel beno" userId="853d7ef715f84029" providerId="Windows Live" clId="Web-{997EF282-6EEF-4AB6-B4D9-5D88E0841411}" dt="2021-10-12T03:40:02.892" v="87"/>
          <ac:spMkLst>
            <pc:docMk/>
            <pc:sldMk cId="1319489417" sldId="273"/>
            <ac:spMk id="11" creationId="{2B9A1148-FBC0-412D-BE2B-8FDC224B525B}"/>
          </ac:spMkLst>
        </pc:spChg>
        <pc:spChg chg="add del">
          <ac:chgData name="daniel beno" userId="853d7ef715f84029" providerId="Windows Live" clId="Web-{997EF282-6EEF-4AB6-B4D9-5D88E0841411}" dt="2021-10-12T03:40:23.049" v="90"/>
          <ac:spMkLst>
            <pc:docMk/>
            <pc:sldMk cId="1319489417" sldId="273"/>
            <ac:spMk id="14" creationId="{26C4D022-E2BC-435F-9CDB-44DC57C0701C}"/>
          </ac:spMkLst>
        </pc:spChg>
        <pc:spChg chg="add del">
          <ac:chgData name="daniel beno" userId="853d7ef715f84029" providerId="Windows Live" clId="Web-{997EF282-6EEF-4AB6-B4D9-5D88E0841411}" dt="2021-10-12T03:40:23.049" v="90"/>
          <ac:spMkLst>
            <pc:docMk/>
            <pc:sldMk cId="1319489417" sldId="273"/>
            <ac:spMk id="16" creationId="{C926CAD6-45B1-4A85-A196-E722067B1D21}"/>
          </ac:spMkLst>
        </pc:spChg>
        <pc:spChg chg="add del">
          <ac:chgData name="daniel beno" userId="853d7ef715f84029" providerId="Windows Live" clId="Web-{997EF282-6EEF-4AB6-B4D9-5D88E0841411}" dt="2021-10-12T03:40:23.049" v="90"/>
          <ac:spMkLst>
            <pc:docMk/>
            <pc:sldMk cId="1319489417" sldId="273"/>
            <ac:spMk id="18" creationId="{0E0936D5-2DCE-48A4-93BC-BA7861B4E343}"/>
          </ac:spMkLst>
        </pc:spChg>
        <pc:spChg chg="add">
          <ac:chgData name="daniel beno" userId="853d7ef715f84029" providerId="Windows Live" clId="Web-{997EF282-6EEF-4AB6-B4D9-5D88E0841411}" dt="2021-10-12T03:40:23.049" v="90"/>
          <ac:spMkLst>
            <pc:docMk/>
            <pc:sldMk cId="1319489417" sldId="273"/>
            <ac:spMk id="20" creationId="{B78EDDD3-C548-48EF-B3CA-B290B17192AB}"/>
          </ac:spMkLst>
        </pc:spChg>
        <pc:spChg chg="add del">
          <ac:chgData name="daniel beno" userId="853d7ef715f84029" providerId="Windows Live" clId="Web-{997EF282-6EEF-4AB6-B4D9-5D88E0841411}" dt="2021-10-12T03:40:23.049" v="89"/>
          <ac:spMkLst>
            <pc:docMk/>
            <pc:sldMk cId="1319489417" sldId="273"/>
            <ac:spMk id="23" creationId="{25414FA1-2D4C-41DB-83DE-4F3E38C10A63}"/>
          </ac:spMkLst>
        </pc:spChg>
        <pc:picChg chg="add mod ord">
          <ac:chgData name="daniel beno" userId="853d7ef715f84029" providerId="Windows Live" clId="Web-{997EF282-6EEF-4AB6-B4D9-5D88E0841411}" dt="2021-10-12T03:40:23.049" v="90"/>
          <ac:picMkLst>
            <pc:docMk/>
            <pc:sldMk cId="1319489417" sldId="273"/>
            <ac:picMk id="4" creationId="{55D9A286-F1F9-4387-B728-E7E65BE887F3}"/>
          </ac:picMkLst>
        </pc:picChg>
        <pc:picChg chg="add mod ord">
          <ac:chgData name="daniel beno" userId="853d7ef715f84029" providerId="Windows Live" clId="Web-{997EF282-6EEF-4AB6-B4D9-5D88E0841411}" dt="2021-10-12T03:40:23.049" v="90"/>
          <ac:picMkLst>
            <pc:docMk/>
            <pc:sldMk cId="1319489417" sldId="273"/>
            <ac:picMk id="5" creationId="{0D3EFFA8-54AC-4FD3-AABC-BD043BD8BC7E}"/>
          </ac:picMkLst>
        </pc:picChg>
        <pc:picChg chg="add mod">
          <ac:chgData name="daniel beno" userId="853d7ef715f84029" providerId="Windows Live" clId="Web-{997EF282-6EEF-4AB6-B4D9-5D88E0841411}" dt="2021-10-12T03:40:23.049" v="90"/>
          <ac:picMkLst>
            <pc:docMk/>
            <pc:sldMk cId="1319489417" sldId="273"/>
            <ac:picMk id="6" creationId="{0C175953-A052-4CE0-AA43-7888C70364B7}"/>
          </ac:picMkLst>
        </pc:picChg>
        <pc:picChg chg="add mod">
          <ac:chgData name="daniel beno" userId="853d7ef715f84029" providerId="Windows Live" clId="Web-{997EF282-6EEF-4AB6-B4D9-5D88E0841411}" dt="2021-10-12T03:40:23.049" v="90"/>
          <ac:picMkLst>
            <pc:docMk/>
            <pc:sldMk cId="1319489417" sldId="273"/>
            <ac:picMk id="7" creationId="{646DF026-59E0-4EC5-9FAC-267609ECBAB1}"/>
          </ac:picMkLst>
        </pc:picChg>
      </pc:sldChg>
      <pc:sldChg chg="addSp delSp modSp new mod modTransition setBg">
        <pc:chgData name="daniel beno" userId="853d7ef715f84029" providerId="Windows Live" clId="Web-{997EF282-6EEF-4AB6-B4D9-5D88E0841411}" dt="2021-10-12T03:54:12.758" v="231"/>
        <pc:sldMkLst>
          <pc:docMk/>
          <pc:sldMk cId="2603311801" sldId="274"/>
        </pc:sldMkLst>
        <pc:spChg chg="del">
          <ac:chgData name="daniel beno" userId="853d7ef715f84029" providerId="Windows Live" clId="Web-{997EF282-6EEF-4AB6-B4D9-5D88E0841411}" dt="2021-10-12T03:40:41.143" v="93"/>
          <ac:spMkLst>
            <pc:docMk/>
            <pc:sldMk cId="2603311801" sldId="274"/>
            <ac:spMk id="2" creationId="{8F4C2176-DDF1-40FB-B2B4-DA55AFB69A44}"/>
          </ac:spMkLst>
        </pc:spChg>
        <pc:spChg chg="del">
          <ac:chgData name="daniel beno" userId="853d7ef715f84029" providerId="Windows Live" clId="Web-{997EF282-6EEF-4AB6-B4D9-5D88E0841411}" dt="2021-10-12T03:40:36.987" v="92"/>
          <ac:spMkLst>
            <pc:docMk/>
            <pc:sldMk cId="2603311801" sldId="274"/>
            <ac:spMk id="3" creationId="{141E0E6F-F843-468E-A8A8-FA33AA141F86}"/>
          </ac:spMkLst>
        </pc:spChg>
        <pc:spChg chg="add">
          <ac:chgData name="daniel beno" userId="853d7ef715f84029" providerId="Windows Live" clId="Web-{997EF282-6EEF-4AB6-B4D9-5D88E0841411}" dt="2021-10-12T03:43:21.007" v="102"/>
          <ac:spMkLst>
            <pc:docMk/>
            <pc:sldMk cId="2603311801" sldId="274"/>
            <ac:spMk id="14" creationId="{9A72E43A-2FC3-43A9-8E8E-0BF749E66E4F}"/>
          </ac:spMkLst>
        </pc:spChg>
        <pc:picChg chg="add del mod">
          <ac:chgData name="daniel beno" userId="853d7ef715f84029" providerId="Windows Live" clId="Web-{997EF282-6EEF-4AB6-B4D9-5D88E0841411}" dt="2021-10-12T03:41:37.410" v="99"/>
          <ac:picMkLst>
            <pc:docMk/>
            <pc:sldMk cId="2603311801" sldId="274"/>
            <ac:picMk id="4" creationId="{96300E50-9BFD-4B50-B663-538B60B4616C}"/>
          </ac:picMkLst>
        </pc:picChg>
        <pc:picChg chg="add mod">
          <ac:chgData name="daniel beno" userId="853d7ef715f84029" providerId="Windows Live" clId="Web-{997EF282-6EEF-4AB6-B4D9-5D88E0841411}" dt="2021-10-12T03:43:21.007" v="102"/>
          <ac:picMkLst>
            <pc:docMk/>
            <pc:sldMk cId="2603311801" sldId="274"/>
            <ac:picMk id="5" creationId="{2AD904BE-E923-4934-A10B-4BD2E1388554}"/>
          </ac:picMkLst>
        </pc:picChg>
        <pc:picChg chg="add mod">
          <ac:chgData name="daniel beno" userId="853d7ef715f84029" providerId="Windows Live" clId="Web-{997EF282-6EEF-4AB6-B4D9-5D88E0841411}" dt="2021-10-12T03:43:21.007" v="102"/>
          <ac:picMkLst>
            <pc:docMk/>
            <pc:sldMk cId="2603311801" sldId="274"/>
            <ac:picMk id="6" creationId="{EC7FE5C9-8D0D-40EE-85F1-F46DE010FE0F}"/>
          </ac:picMkLst>
        </pc:picChg>
        <pc:picChg chg="add mod">
          <ac:chgData name="daniel beno" userId="853d7ef715f84029" providerId="Windows Live" clId="Web-{997EF282-6EEF-4AB6-B4D9-5D88E0841411}" dt="2021-10-12T03:43:21.007" v="102"/>
          <ac:picMkLst>
            <pc:docMk/>
            <pc:sldMk cId="2603311801" sldId="274"/>
            <ac:picMk id="7" creationId="{62B313ED-C03C-43FA-8A5E-79A64E6B9467}"/>
          </ac:picMkLst>
        </pc:picChg>
        <pc:picChg chg="add mod">
          <ac:chgData name="daniel beno" userId="853d7ef715f84029" providerId="Windows Live" clId="Web-{997EF282-6EEF-4AB6-B4D9-5D88E0841411}" dt="2021-10-12T03:43:21.007" v="102"/>
          <ac:picMkLst>
            <pc:docMk/>
            <pc:sldMk cId="2603311801" sldId="274"/>
            <ac:picMk id="8" creationId="{87606AA5-A32C-4EC9-A448-B5DDE2F85BC6}"/>
          </ac:picMkLst>
        </pc:picChg>
        <pc:picChg chg="add mod">
          <ac:chgData name="daniel beno" userId="853d7ef715f84029" providerId="Windows Live" clId="Web-{997EF282-6EEF-4AB6-B4D9-5D88E0841411}" dt="2021-10-12T03:43:21.007" v="102"/>
          <ac:picMkLst>
            <pc:docMk/>
            <pc:sldMk cId="2603311801" sldId="274"/>
            <ac:picMk id="9" creationId="{DFEF7BC1-E107-40C9-8326-72111A2D32AF}"/>
          </ac:picMkLst>
        </pc:picChg>
      </pc:sldChg>
      <pc:sldChg chg="addSp delSp modSp new mod modTransition setBg">
        <pc:chgData name="daniel beno" userId="853d7ef715f84029" providerId="Windows Live" clId="Web-{997EF282-6EEF-4AB6-B4D9-5D88E0841411}" dt="2021-10-12T03:54:13.836" v="232"/>
        <pc:sldMkLst>
          <pc:docMk/>
          <pc:sldMk cId="1751563990" sldId="275"/>
        </pc:sldMkLst>
        <pc:spChg chg="del">
          <ac:chgData name="daniel beno" userId="853d7ef715f84029" providerId="Windows Live" clId="Web-{997EF282-6EEF-4AB6-B4D9-5D88E0841411}" dt="2021-10-12T03:44:29.586" v="107"/>
          <ac:spMkLst>
            <pc:docMk/>
            <pc:sldMk cId="1751563990" sldId="275"/>
            <ac:spMk id="2" creationId="{D43CC57F-32DA-488B-9CAA-310775E6FF10}"/>
          </ac:spMkLst>
        </pc:spChg>
        <pc:spChg chg="del">
          <ac:chgData name="daniel beno" userId="853d7ef715f84029" providerId="Windows Live" clId="Web-{997EF282-6EEF-4AB6-B4D9-5D88E0841411}" dt="2021-10-12T03:43:36.445" v="104"/>
          <ac:spMkLst>
            <pc:docMk/>
            <pc:sldMk cId="1751563990" sldId="275"/>
            <ac:spMk id="3" creationId="{29772C52-C656-4509-9CC7-D28E61D537F4}"/>
          </ac:spMkLst>
        </pc:spChg>
        <pc:spChg chg="add del">
          <ac:chgData name="daniel beno" userId="853d7ef715f84029" providerId="Windows Live" clId="Web-{997EF282-6EEF-4AB6-B4D9-5D88E0841411}" dt="2021-10-12T03:44:39.587" v="109"/>
          <ac:spMkLst>
            <pc:docMk/>
            <pc:sldMk cId="1751563990" sldId="275"/>
            <ac:spMk id="10" creationId="{941FF46F-3B4E-479E-B197-3F4C59E45C66}"/>
          </ac:spMkLst>
        </pc:spChg>
        <pc:spChg chg="add del">
          <ac:chgData name="daniel beno" userId="853d7ef715f84029" providerId="Windows Live" clId="Web-{997EF282-6EEF-4AB6-B4D9-5D88E0841411}" dt="2021-10-12T03:44:55.962" v="110"/>
          <ac:spMkLst>
            <pc:docMk/>
            <pc:sldMk cId="1751563990" sldId="275"/>
            <ac:spMk id="13" creationId="{77B2BA5B-1894-4AF7-A31A-68B310384EB4}"/>
          </ac:spMkLst>
        </pc:spChg>
        <pc:spChg chg="add del">
          <ac:chgData name="daniel beno" userId="853d7ef715f84029" providerId="Windows Live" clId="Web-{997EF282-6EEF-4AB6-B4D9-5D88E0841411}" dt="2021-10-12T03:44:55.962" v="110"/>
          <ac:spMkLst>
            <pc:docMk/>
            <pc:sldMk cId="1751563990" sldId="275"/>
            <ac:spMk id="15" creationId="{3F8292AA-2164-4B18-AEBD-CC13F4CA6F02}"/>
          </ac:spMkLst>
        </pc:spChg>
        <pc:spChg chg="add del">
          <ac:chgData name="daniel beno" userId="853d7ef715f84029" providerId="Windows Live" clId="Web-{997EF282-6EEF-4AB6-B4D9-5D88E0841411}" dt="2021-10-12T03:44:55.962" v="110"/>
          <ac:spMkLst>
            <pc:docMk/>
            <pc:sldMk cId="1751563990" sldId="275"/>
            <ac:spMk id="17" creationId="{492E3DD6-EE3F-4714-B087-11DF4E1FBC37}"/>
          </ac:spMkLst>
        </pc:spChg>
        <pc:spChg chg="add del">
          <ac:chgData name="daniel beno" userId="853d7ef715f84029" providerId="Windows Live" clId="Web-{997EF282-6EEF-4AB6-B4D9-5D88E0841411}" dt="2021-10-12T03:44:55.962" v="110"/>
          <ac:spMkLst>
            <pc:docMk/>
            <pc:sldMk cId="1751563990" sldId="275"/>
            <ac:spMk id="19" creationId="{25B8B2C1-56D3-48CF-B950-1C2F68E19831}"/>
          </ac:spMkLst>
        </pc:spChg>
        <pc:spChg chg="add">
          <ac:chgData name="daniel beno" userId="853d7ef715f84029" providerId="Windows Live" clId="Web-{997EF282-6EEF-4AB6-B4D9-5D88E0841411}" dt="2021-10-12T03:44:55.962" v="110"/>
          <ac:spMkLst>
            <pc:docMk/>
            <pc:sldMk cId="1751563990" sldId="275"/>
            <ac:spMk id="24" creationId="{42A4FC2C-047E-45A5-965D-8E1E3BF09BC6}"/>
          </ac:spMkLst>
        </pc:spChg>
        <pc:picChg chg="add mod ord">
          <ac:chgData name="daniel beno" userId="853d7ef715f84029" providerId="Windows Live" clId="Web-{997EF282-6EEF-4AB6-B4D9-5D88E0841411}" dt="2021-10-12T03:44:55.962" v="110"/>
          <ac:picMkLst>
            <pc:docMk/>
            <pc:sldMk cId="1751563990" sldId="275"/>
            <ac:picMk id="4" creationId="{B90ABCFE-D31B-47D7-8DE3-CFFF4A8CDEF5}"/>
          </ac:picMkLst>
        </pc:picChg>
        <pc:picChg chg="add mod ord">
          <ac:chgData name="daniel beno" userId="853d7ef715f84029" providerId="Windows Live" clId="Web-{997EF282-6EEF-4AB6-B4D9-5D88E0841411}" dt="2021-10-12T03:44:55.962" v="110"/>
          <ac:picMkLst>
            <pc:docMk/>
            <pc:sldMk cId="1751563990" sldId="275"/>
            <ac:picMk id="5" creationId="{81F2B0D6-4742-441D-8905-4C2E4A117A1A}"/>
          </ac:picMkLst>
        </pc:picChg>
        <pc:picChg chg="add mod">
          <ac:chgData name="daniel beno" userId="853d7ef715f84029" providerId="Windows Live" clId="Web-{997EF282-6EEF-4AB6-B4D9-5D88E0841411}" dt="2021-10-12T03:44:55.962" v="110"/>
          <ac:picMkLst>
            <pc:docMk/>
            <pc:sldMk cId="1751563990" sldId="275"/>
            <ac:picMk id="6" creationId="{C8FA9A79-76C4-488D-8283-78BBC9D236DC}"/>
          </ac:picMkLst>
        </pc:picChg>
      </pc:sldChg>
      <pc:sldChg chg="addSp delSp modSp new mod modTransition setBg addAnim setClrOvrMap">
        <pc:chgData name="daniel beno" userId="853d7ef715f84029" providerId="Windows Live" clId="Web-{997EF282-6EEF-4AB6-B4D9-5D88E0841411}" dt="2021-10-12T03:54:15.133" v="233"/>
        <pc:sldMkLst>
          <pc:docMk/>
          <pc:sldMk cId="2228331021" sldId="276"/>
        </pc:sldMkLst>
        <pc:spChg chg="mod ord">
          <ac:chgData name="daniel beno" userId="853d7ef715f84029" providerId="Windows Live" clId="Web-{997EF282-6EEF-4AB6-B4D9-5D88E0841411}" dt="2021-10-12T03:46:29.511" v="150" actId="20577"/>
          <ac:spMkLst>
            <pc:docMk/>
            <pc:sldMk cId="2228331021" sldId="276"/>
            <ac:spMk id="2" creationId="{02C58D42-5D95-4B48-92CC-F0A03AE0A756}"/>
          </ac:spMkLst>
        </pc:spChg>
        <pc:spChg chg="del">
          <ac:chgData name="daniel beno" userId="853d7ef715f84029" providerId="Windows Live" clId="Web-{997EF282-6EEF-4AB6-B4D9-5D88E0841411}" dt="2021-10-12T03:45:38.448" v="140"/>
          <ac:spMkLst>
            <pc:docMk/>
            <pc:sldMk cId="2228331021" sldId="276"/>
            <ac:spMk id="3" creationId="{47922DC3-3921-4C42-BD82-5D195CEDE645}"/>
          </ac:spMkLst>
        </pc:spChg>
        <pc:spChg chg="add">
          <ac:chgData name="daniel beno" userId="853d7ef715f84029" providerId="Windows Live" clId="Web-{997EF282-6EEF-4AB6-B4D9-5D88E0841411}" dt="2021-10-12T03:46:08.058" v="144"/>
          <ac:spMkLst>
            <pc:docMk/>
            <pc:sldMk cId="2228331021" sldId="276"/>
            <ac:spMk id="10" creationId="{904DB13E-F722-4ED6-BB00-556651E95281}"/>
          </ac:spMkLst>
        </pc:spChg>
        <pc:spChg chg="add">
          <ac:chgData name="daniel beno" userId="853d7ef715f84029" providerId="Windows Live" clId="Web-{997EF282-6EEF-4AB6-B4D9-5D88E0841411}" dt="2021-10-12T03:46:08.058" v="144"/>
          <ac:spMkLst>
            <pc:docMk/>
            <pc:sldMk cId="2228331021" sldId="276"/>
            <ac:spMk id="12" creationId="{1419E3D9-C5FB-41A9-B6D2-DFB210BB6211}"/>
          </ac:spMkLst>
        </pc:spChg>
        <pc:spChg chg="add">
          <ac:chgData name="daniel beno" userId="853d7ef715f84029" providerId="Windows Live" clId="Web-{997EF282-6EEF-4AB6-B4D9-5D88E0841411}" dt="2021-10-12T03:46:08.058" v="144"/>
          <ac:spMkLst>
            <pc:docMk/>
            <pc:sldMk cId="2228331021" sldId="276"/>
            <ac:spMk id="14" creationId="{367909BF-1DF7-4ACE-8F58-6CF719BB27E5}"/>
          </ac:spMkLst>
        </pc:spChg>
        <pc:spChg chg="add">
          <ac:chgData name="daniel beno" userId="853d7ef715f84029" providerId="Windows Live" clId="Web-{997EF282-6EEF-4AB6-B4D9-5D88E0841411}" dt="2021-10-12T03:46:08.058" v="144"/>
          <ac:spMkLst>
            <pc:docMk/>
            <pc:sldMk cId="2228331021" sldId="276"/>
            <ac:spMk id="16" creationId="{89E8BEDB-0BBC-4F21-9CFB-8530D664C343}"/>
          </ac:spMkLst>
        </pc:spChg>
        <pc:spChg chg="add">
          <ac:chgData name="daniel beno" userId="853d7ef715f84029" providerId="Windows Live" clId="Web-{997EF282-6EEF-4AB6-B4D9-5D88E0841411}" dt="2021-10-12T03:46:08.058" v="144"/>
          <ac:spMkLst>
            <pc:docMk/>
            <pc:sldMk cId="2228331021" sldId="276"/>
            <ac:spMk id="23" creationId="{420551B3-B4DA-48EE-988C-4FAEAEB5CE98}"/>
          </ac:spMkLst>
        </pc:spChg>
        <pc:spChg chg="add">
          <ac:chgData name="daniel beno" userId="853d7ef715f84029" providerId="Windows Live" clId="Web-{997EF282-6EEF-4AB6-B4D9-5D88E0841411}" dt="2021-10-12T03:46:08.058" v="144"/>
          <ac:spMkLst>
            <pc:docMk/>
            <pc:sldMk cId="2228331021" sldId="276"/>
            <ac:spMk id="25" creationId="{0B121716-8B64-478F-ABDB-17030AD1B711}"/>
          </ac:spMkLst>
        </pc:spChg>
        <pc:grpChg chg="add">
          <ac:chgData name="daniel beno" userId="853d7ef715f84029" providerId="Windows Live" clId="Web-{997EF282-6EEF-4AB6-B4D9-5D88E0841411}" dt="2021-10-12T03:46:08.058" v="144"/>
          <ac:grpSpMkLst>
            <pc:docMk/>
            <pc:sldMk cId="2228331021" sldId="276"/>
            <ac:grpSpMk id="18" creationId="{E26428D7-C6F3-473D-A360-A3F5C3E8728C}"/>
          </ac:grpSpMkLst>
        </pc:grpChg>
        <pc:picChg chg="add del mod">
          <ac:chgData name="daniel beno" userId="853d7ef715f84029" providerId="Windows Live" clId="Web-{997EF282-6EEF-4AB6-B4D9-5D88E0841411}" dt="2021-10-12T03:45:57.120" v="142"/>
          <ac:picMkLst>
            <pc:docMk/>
            <pc:sldMk cId="2228331021" sldId="276"/>
            <ac:picMk id="4" creationId="{E116AF08-2B3A-46BE-8090-58D63A53D577}"/>
          </ac:picMkLst>
        </pc:picChg>
        <pc:picChg chg="add mod">
          <ac:chgData name="daniel beno" userId="853d7ef715f84029" providerId="Windows Live" clId="Web-{997EF282-6EEF-4AB6-B4D9-5D88E0841411}" dt="2021-10-12T03:46:08.058" v="144"/>
          <ac:picMkLst>
            <pc:docMk/>
            <pc:sldMk cId="2228331021" sldId="276"/>
            <ac:picMk id="5" creationId="{2381E86B-79FC-4042-92FF-6D48EEC0D383}"/>
          </ac:picMkLst>
        </pc:picChg>
      </pc:sldChg>
      <pc:sldChg chg="addSp delSp modSp new mod modTransition setBg">
        <pc:chgData name="daniel beno" userId="853d7ef715f84029" providerId="Windows Live" clId="Web-{997EF282-6EEF-4AB6-B4D9-5D88E0841411}" dt="2021-10-12T03:54:16.398" v="234"/>
        <pc:sldMkLst>
          <pc:docMk/>
          <pc:sldMk cId="4069858508" sldId="277"/>
        </pc:sldMkLst>
        <pc:spChg chg="del">
          <ac:chgData name="daniel beno" userId="853d7ef715f84029" providerId="Windows Live" clId="Web-{997EF282-6EEF-4AB6-B4D9-5D88E0841411}" dt="2021-10-12T03:46:47.746" v="152"/>
          <ac:spMkLst>
            <pc:docMk/>
            <pc:sldMk cId="4069858508" sldId="277"/>
            <ac:spMk id="2" creationId="{35A0414D-2F76-4B53-9D88-FBDDDAF855E7}"/>
          </ac:spMkLst>
        </pc:spChg>
        <pc:spChg chg="del">
          <ac:chgData name="daniel beno" userId="853d7ef715f84029" providerId="Windows Live" clId="Web-{997EF282-6EEF-4AB6-B4D9-5D88E0841411}" dt="2021-10-12T03:46:43.277" v="151"/>
          <ac:spMkLst>
            <pc:docMk/>
            <pc:sldMk cId="4069858508" sldId="277"/>
            <ac:spMk id="3" creationId="{F6008054-FDCA-4F6B-8325-EC675310EFC9}"/>
          </ac:spMkLst>
        </pc:spChg>
        <pc:spChg chg="add del">
          <ac:chgData name="daniel beno" userId="853d7ef715f84029" providerId="Windows Live" clId="Web-{997EF282-6EEF-4AB6-B4D9-5D88E0841411}" dt="2021-10-12T03:48:02.498" v="160"/>
          <ac:spMkLst>
            <pc:docMk/>
            <pc:sldMk cId="4069858508" sldId="277"/>
            <ac:spMk id="12" creationId="{6742736B-1326-450B-9240-348937388E6A}"/>
          </ac:spMkLst>
        </pc:spChg>
        <pc:picChg chg="add mod ord">
          <ac:chgData name="daniel beno" userId="853d7ef715f84029" providerId="Windows Live" clId="Web-{997EF282-6EEF-4AB6-B4D9-5D88E0841411}" dt="2021-10-12T03:48:13.670" v="161"/>
          <ac:picMkLst>
            <pc:docMk/>
            <pc:sldMk cId="4069858508" sldId="277"/>
            <ac:picMk id="4" creationId="{887215D9-54BB-4321-9D5C-FB36D7FA9A3D}"/>
          </ac:picMkLst>
        </pc:picChg>
        <pc:picChg chg="add mod ord">
          <ac:chgData name="daniel beno" userId="853d7ef715f84029" providerId="Windows Live" clId="Web-{997EF282-6EEF-4AB6-B4D9-5D88E0841411}" dt="2021-10-12T03:48:13.670" v="161"/>
          <ac:picMkLst>
            <pc:docMk/>
            <pc:sldMk cId="4069858508" sldId="277"/>
            <ac:picMk id="5" creationId="{A23A3EE3-6FEA-4868-BF73-5527830316C7}"/>
          </ac:picMkLst>
        </pc:picChg>
        <pc:picChg chg="add mod ord">
          <ac:chgData name="daniel beno" userId="853d7ef715f84029" providerId="Windows Live" clId="Web-{997EF282-6EEF-4AB6-B4D9-5D88E0841411}" dt="2021-10-12T03:48:13.670" v="161"/>
          <ac:picMkLst>
            <pc:docMk/>
            <pc:sldMk cId="4069858508" sldId="277"/>
            <ac:picMk id="6" creationId="{0EAF38F7-E3D4-4E03-BFEE-B66F3322541C}"/>
          </ac:picMkLst>
        </pc:picChg>
        <pc:picChg chg="add mod ord">
          <ac:chgData name="daniel beno" userId="853d7ef715f84029" providerId="Windows Live" clId="Web-{997EF282-6EEF-4AB6-B4D9-5D88E0841411}" dt="2021-10-12T03:48:13.670" v="161"/>
          <ac:picMkLst>
            <pc:docMk/>
            <pc:sldMk cId="4069858508" sldId="277"/>
            <ac:picMk id="7" creationId="{DF97AF9F-B7F2-4096-9D2B-86EE5F18BE77}"/>
          </ac:picMkLst>
        </pc:picChg>
        <pc:cxnChg chg="add">
          <ac:chgData name="daniel beno" userId="853d7ef715f84029" providerId="Windows Live" clId="Web-{997EF282-6EEF-4AB6-B4D9-5D88E0841411}" dt="2021-10-12T03:48:13.670" v="161"/>
          <ac:cxnSpMkLst>
            <pc:docMk/>
            <pc:sldMk cId="4069858508" sldId="277"/>
            <ac:cxnSpMk id="9" creationId="{50DA1EB8-87CF-4588-A1FD-4756F9A28F6B}"/>
          </ac:cxnSpMkLst>
        </pc:cxnChg>
        <pc:cxnChg chg="add">
          <ac:chgData name="daniel beno" userId="853d7ef715f84029" providerId="Windows Live" clId="Web-{997EF282-6EEF-4AB6-B4D9-5D88E0841411}" dt="2021-10-12T03:48:13.670" v="161"/>
          <ac:cxnSpMkLst>
            <pc:docMk/>
            <pc:sldMk cId="4069858508" sldId="277"/>
            <ac:cxnSpMk id="14" creationId="{D7A4E378-EA57-47B9-B1EB-58B998F6CFFB}"/>
          </ac:cxnSpMkLst>
        </pc:cxnChg>
        <pc:cxnChg chg="add">
          <ac:chgData name="daniel beno" userId="853d7ef715f84029" providerId="Windows Live" clId="Web-{997EF282-6EEF-4AB6-B4D9-5D88E0841411}" dt="2021-10-12T03:48:13.670" v="161"/>
          <ac:cxnSpMkLst>
            <pc:docMk/>
            <pc:sldMk cId="4069858508" sldId="277"/>
            <ac:cxnSpMk id="16" creationId="{D2B31ED6-76F0-425A-9A41-C947AEF9C145}"/>
          </ac:cxnSpMkLst>
        </pc:cxnChg>
      </pc:sldChg>
      <pc:sldChg chg="new del">
        <pc:chgData name="daniel beno" userId="853d7ef715f84029" providerId="Windows Live" clId="Web-{997EF282-6EEF-4AB6-B4D9-5D88E0841411}" dt="2021-10-12T03:47:59.264" v="159"/>
        <pc:sldMkLst>
          <pc:docMk/>
          <pc:sldMk cId="1981128908" sldId="278"/>
        </pc:sldMkLst>
      </pc:sldChg>
      <pc:sldChg chg="addSp delSp modSp new mod modTransition setBg">
        <pc:chgData name="daniel beno" userId="853d7ef715f84029" providerId="Windows Live" clId="Web-{997EF282-6EEF-4AB6-B4D9-5D88E0841411}" dt="2021-10-12T03:54:18.727" v="235"/>
        <pc:sldMkLst>
          <pc:docMk/>
          <pc:sldMk cId="2352947527" sldId="278"/>
        </pc:sldMkLst>
        <pc:spChg chg="del">
          <ac:chgData name="daniel beno" userId="853d7ef715f84029" providerId="Windows Live" clId="Web-{997EF282-6EEF-4AB6-B4D9-5D88E0841411}" dt="2021-10-12T03:48:29.030" v="163"/>
          <ac:spMkLst>
            <pc:docMk/>
            <pc:sldMk cId="2352947527" sldId="278"/>
            <ac:spMk id="2" creationId="{06A26E95-6F51-410A-B1E4-593531816FA9}"/>
          </ac:spMkLst>
        </pc:spChg>
        <pc:spChg chg="del">
          <ac:chgData name="daniel beno" userId="853d7ef715f84029" providerId="Windows Live" clId="Web-{997EF282-6EEF-4AB6-B4D9-5D88E0841411}" dt="2021-10-12T03:48:34.718" v="164"/>
          <ac:spMkLst>
            <pc:docMk/>
            <pc:sldMk cId="2352947527" sldId="278"/>
            <ac:spMk id="3" creationId="{BA9ADED9-67C9-4B25-AD1B-4AB5D6E89AC9}"/>
          </ac:spMkLst>
        </pc:spChg>
        <pc:spChg chg="add">
          <ac:chgData name="daniel beno" userId="853d7ef715f84029" providerId="Windows Live" clId="Web-{997EF282-6EEF-4AB6-B4D9-5D88E0841411}" dt="2021-10-12T03:49:57.173" v="169"/>
          <ac:spMkLst>
            <pc:docMk/>
            <pc:sldMk cId="2352947527" sldId="278"/>
            <ac:spMk id="12" creationId="{25414FA1-2D4C-41DB-83DE-4F3E38C10A63}"/>
          </ac:spMkLst>
        </pc:spChg>
        <pc:picChg chg="add mod ord">
          <ac:chgData name="daniel beno" userId="853d7ef715f84029" providerId="Windows Live" clId="Web-{997EF282-6EEF-4AB6-B4D9-5D88E0841411}" dt="2021-10-12T03:49:57.173" v="169"/>
          <ac:picMkLst>
            <pc:docMk/>
            <pc:sldMk cId="2352947527" sldId="278"/>
            <ac:picMk id="4" creationId="{10750E68-CD48-40E3-AA05-C5927382AE34}"/>
          </ac:picMkLst>
        </pc:picChg>
        <pc:picChg chg="add mod">
          <ac:chgData name="daniel beno" userId="853d7ef715f84029" providerId="Windows Live" clId="Web-{997EF282-6EEF-4AB6-B4D9-5D88E0841411}" dt="2021-10-12T03:49:57.173" v="169"/>
          <ac:picMkLst>
            <pc:docMk/>
            <pc:sldMk cId="2352947527" sldId="278"/>
            <ac:picMk id="5" creationId="{06CE3FF5-00EB-4D1C-86B2-172BB382BF28}"/>
          </ac:picMkLst>
        </pc:picChg>
        <pc:picChg chg="add mod ord">
          <ac:chgData name="daniel beno" userId="853d7ef715f84029" providerId="Windows Live" clId="Web-{997EF282-6EEF-4AB6-B4D9-5D88E0841411}" dt="2021-10-12T03:49:57.173" v="169"/>
          <ac:picMkLst>
            <pc:docMk/>
            <pc:sldMk cId="2352947527" sldId="278"/>
            <ac:picMk id="6" creationId="{650825B2-4055-45E3-85C9-273DBEE581D7}"/>
          </ac:picMkLst>
        </pc:picChg>
        <pc:picChg chg="add mod">
          <ac:chgData name="daniel beno" userId="853d7ef715f84029" providerId="Windows Live" clId="Web-{997EF282-6EEF-4AB6-B4D9-5D88E0841411}" dt="2021-10-12T03:49:57.173" v="169"/>
          <ac:picMkLst>
            <pc:docMk/>
            <pc:sldMk cId="2352947527" sldId="278"/>
            <ac:picMk id="7" creationId="{4948D64A-331F-4CD2-B5C9-650E739F8981}"/>
          </ac:picMkLst>
        </pc:picChg>
      </pc:sldChg>
      <pc:sldChg chg="addSp delSp modSp new mod modTransition setBg setClrOvrMap">
        <pc:chgData name="daniel beno" userId="853d7ef715f84029" providerId="Windows Live" clId="Web-{997EF282-6EEF-4AB6-B4D9-5D88E0841411}" dt="2021-10-12T03:54:24.039" v="236"/>
        <pc:sldMkLst>
          <pc:docMk/>
          <pc:sldMk cId="4119821292" sldId="279"/>
        </pc:sldMkLst>
        <pc:spChg chg="del">
          <ac:chgData name="daniel beno" userId="853d7ef715f84029" providerId="Windows Live" clId="Web-{997EF282-6EEF-4AB6-B4D9-5D88E0841411}" dt="2021-10-12T03:51:23.535" v="175"/>
          <ac:spMkLst>
            <pc:docMk/>
            <pc:sldMk cId="4119821292" sldId="279"/>
            <ac:spMk id="2" creationId="{1DF0F56B-6B97-4D4E-B5D7-814463F6FE18}"/>
          </ac:spMkLst>
        </pc:spChg>
        <pc:spChg chg="del">
          <ac:chgData name="daniel beno" userId="853d7ef715f84029" providerId="Windows Live" clId="Web-{997EF282-6EEF-4AB6-B4D9-5D88E0841411}" dt="2021-10-12T03:50:19.986" v="171"/>
          <ac:spMkLst>
            <pc:docMk/>
            <pc:sldMk cId="4119821292" sldId="279"/>
            <ac:spMk id="3" creationId="{5A896042-463B-48D5-93A0-87F15DC25E53}"/>
          </ac:spMkLst>
        </pc:spChg>
        <pc:spChg chg="add del">
          <ac:chgData name="daniel beno" userId="853d7ef715f84029" providerId="Windows Live" clId="Web-{997EF282-6EEF-4AB6-B4D9-5D88E0841411}" dt="2021-10-12T03:51:33.597" v="177"/>
          <ac:spMkLst>
            <pc:docMk/>
            <pc:sldMk cId="4119821292" sldId="279"/>
            <ac:spMk id="11" creationId="{77F085EF-27C0-4AD3-AC78-9925C2B4093D}"/>
          </ac:spMkLst>
        </pc:spChg>
        <pc:spChg chg="add del">
          <ac:chgData name="daniel beno" userId="853d7ef715f84029" providerId="Windows Live" clId="Web-{997EF282-6EEF-4AB6-B4D9-5D88E0841411}" dt="2021-10-12T03:51:38.457" v="178"/>
          <ac:spMkLst>
            <pc:docMk/>
            <pc:sldMk cId="4119821292" sldId="279"/>
            <ac:spMk id="14" creationId="{2DC4AA0A-D9C3-4A0B-990D-1BCB0022A696}"/>
          </ac:spMkLst>
        </pc:spChg>
        <pc:spChg chg="add del">
          <ac:chgData name="daniel beno" userId="853d7ef715f84029" providerId="Windows Live" clId="Web-{997EF282-6EEF-4AB6-B4D9-5D88E0841411}" dt="2021-10-12T03:51:38.457" v="178"/>
          <ac:spMkLst>
            <pc:docMk/>
            <pc:sldMk cId="4119821292" sldId="279"/>
            <ac:spMk id="16" creationId="{6A0B685E-5162-4E10-98F2-9511FD9E2CE8}"/>
          </ac:spMkLst>
        </pc:spChg>
        <pc:spChg chg="add del">
          <ac:chgData name="daniel beno" userId="853d7ef715f84029" providerId="Windows Live" clId="Web-{997EF282-6EEF-4AB6-B4D9-5D88E0841411}" dt="2021-10-12T03:51:38.457" v="178"/>
          <ac:spMkLst>
            <pc:docMk/>
            <pc:sldMk cId="4119821292" sldId="279"/>
            <ac:spMk id="18" creationId="{1D9D3865-C494-4C4A-8495-8245E905469D}"/>
          </ac:spMkLst>
        </pc:spChg>
        <pc:spChg chg="add">
          <ac:chgData name="daniel beno" userId="853d7ef715f84029" providerId="Windows Live" clId="Web-{997EF282-6EEF-4AB6-B4D9-5D88E0841411}" dt="2021-10-12T03:51:38.457" v="178"/>
          <ac:spMkLst>
            <pc:docMk/>
            <pc:sldMk cId="4119821292" sldId="279"/>
            <ac:spMk id="25" creationId="{25B97239-2685-48C8-8104-1D4E4E383D82}"/>
          </ac:spMkLst>
        </pc:spChg>
        <pc:picChg chg="add mod ord">
          <ac:chgData name="daniel beno" userId="853d7ef715f84029" providerId="Windows Live" clId="Web-{997EF282-6EEF-4AB6-B4D9-5D88E0841411}" dt="2021-10-12T03:51:38.457" v="178"/>
          <ac:picMkLst>
            <pc:docMk/>
            <pc:sldMk cId="4119821292" sldId="279"/>
            <ac:picMk id="4" creationId="{8C71041D-12BB-47AF-BF72-8C3A27938EBC}"/>
          </ac:picMkLst>
        </pc:picChg>
        <pc:picChg chg="add mod ord">
          <ac:chgData name="daniel beno" userId="853d7ef715f84029" providerId="Windows Live" clId="Web-{997EF282-6EEF-4AB6-B4D9-5D88E0841411}" dt="2021-10-12T03:51:38.457" v="178"/>
          <ac:picMkLst>
            <pc:docMk/>
            <pc:sldMk cId="4119821292" sldId="279"/>
            <ac:picMk id="5" creationId="{7AB74C0A-B81C-457E-AE2C-7111539383D4}"/>
          </ac:picMkLst>
        </pc:picChg>
        <pc:picChg chg="add mod ord">
          <ac:chgData name="daniel beno" userId="853d7ef715f84029" providerId="Windows Live" clId="Web-{997EF282-6EEF-4AB6-B4D9-5D88E0841411}" dt="2021-10-12T03:51:38.457" v="178"/>
          <ac:picMkLst>
            <pc:docMk/>
            <pc:sldMk cId="4119821292" sldId="279"/>
            <ac:picMk id="6" creationId="{EC3DACD8-97DB-4A6E-A42C-3E1407D22405}"/>
          </ac:picMkLst>
        </pc:picChg>
        <pc:picChg chg="add mod">
          <ac:chgData name="daniel beno" userId="853d7ef715f84029" providerId="Windows Live" clId="Web-{997EF282-6EEF-4AB6-B4D9-5D88E0841411}" dt="2021-10-12T03:51:38.457" v="178"/>
          <ac:picMkLst>
            <pc:docMk/>
            <pc:sldMk cId="4119821292" sldId="279"/>
            <ac:picMk id="7" creationId="{24E7A6E1-752D-4E31-BEC4-6ADB5E7BADA5}"/>
          </ac:picMkLst>
        </pc:picChg>
        <pc:cxnChg chg="add del">
          <ac:chgData name="daniel beno" userId="853d7ef715f84029" providerId="Windows Live" clId="Web-{997EF282-6EEF-4AB6-B4D9-5D88E0841411}" dt="2021-10-12T03:51:38.457" v="178"/>
          <ac:cxnSpMkLst>
            <pc:docMk/>
            <pc:sldMk cId="4119821292" sldId="279"/>
            <ac:cxnSpMk id="20" creationId="{B78EE79F-FCAA-4CF9-9746-730B51FC4CB3}"/>
          </ac:cxnSpMkLst>
        </pc:cxnChg>
      </pc:sldChg>
      <pc:sldChg chg="addSp delSp modSp new mod modTransition setBg addAnim setClrOvrMap">
        <pc:chgData name="daniel beno" userId="853d7ef715f84029" providerId="Windows Live" clId="Web-{997EF282-6EEF-4AB6-B4D9-5D88E0841411}" dt="2021-10-12T03:54:28.133" v="237"/>
        <pc:sldMkLst>
          <pc:docMk/>
          <pc:sldMk cId="3774434368" sldId="280"/>
        </pc:sldMkLst>
        <pc:spChg chg="mod or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2" creationId="{89BB53E3-302E-487B-AB5B-78E7D49DD0CA}"/>
          </ac:spMkLst>
        </pc:spChg>
        <pc:spChg chg="del">
          <ac:chgData name="daniel beno" userId="853d7ef715f84029" providerId="Windows Live" clId="Web-{997EF282-6EEF-4AB6-B4D9-5D88E0841411}" dt="2021-10-12T03:52:05.270" v="180"/>
          <ac:spMkLst>
            <pc:docMk/>
            <pc:sldMk cId="3774434368" sldId="280"/>
            <ac:spMk id="3" creationId="{D42E038A-D2B1-48EC-B172-048E717B1816}"/>
          </ac:spMkLst>
        </pc:spChg>
        <pc:spChg chg="add del">
          <ac:chgData name="daniel beno" userId="853d7ef715f84029" providerId="Windows Live" clId="Web-{997EF282-6EEF-4AB6-B4D9-5D88E0841411}" dt="2021-10-12T03:52:20.192" v="184"/>
          <ac:spMkLst>
            <pc:docMk/>
            <pc:sldMk cId="3774434368" sldId="280"/>
            <ac:spMk id="4" creationId="{818CA024-044B-4270-B24E-9549DD061B15}"/>
          </ac:spMkLst>
        </pc:spChg>
        <pc:spChg chg="ad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10" creationId="{904DB13E-F722-4ED6-BB00-556651E95281}"/>
          </ac:spMkLst>
        </pc:spChg>
        <pc:spChg chg="ad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12" creationId="{1419E3D9-C5FB-41A9-B6D2-DFB210BB6211}"/>
          </ac:spMkLst>
        </pc:spChg>
        <pc:spChg chg="ad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14" creationId="{367909BF-1DF7-4ACE-8F58-6CF719BB27E5}"/>
          </ac:spMkLst>
        </pc:spChg>
        <pc:spChg chg="ad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16" creationId="{89E8BEDB-0BBC-4F21-9CFB-8530D664C343}"/>
          </ac:spMkLst>
        </pc:spChg>
        <pc:spChg chg="ad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23" creationId="{420551B3-B4DA-48EE-988C-4FAEAEB5CE98}"/>
          </ac:spMkLst>
        </pc:spChg>
        <pc:spChg chg="ad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25" creationId="{2644B391-9BFE-445C-A9EC-F544BB85FBC7}"/>
          </ac:spMkLst>
        </pc:spChg>
        <pc:spChg chg="add">
          <ac:chgData name="daniel beno" userId="853d7ef715f84029" providerId="Windows Live" clId="Web-{997EF282-6EEF-4AB6-B4D9-5D88E0841411}" dt="2021-10-12T03:53:15.162" v="211"/>
          <ac:spMkLst>
            <pc:docMk/>
            <pc:sldMk cId="3774434368" sldId="280"/>
            <ac:spMk id="27" creationId="{80F26E69-87D9-4655-AE7B-280A87AA3CAD}"/>
          </ac:spMkLst>
        </pc:spChg>
        <pc:grpChg chg="add">
          <ac:chgData name="daniel beno" userId="853d7ef715f84029" providerId="Windows Live" clId="Web-{997EF282-6EEF-4AB6-B4D9-5D88E0841411}" dt="2021-10-12T03:53:15.162" v="211"/>
          <ac:grpSpMkLst>
            <pc:docMk/>
            <pc:sldMk cId="3774434368" sldId="280"/>
            <ac:grpSpMk id="18" creationId="{E26428D7-C6F3-473D-A360-A3F5C3E8728C}"/>
          </ac:grpSpMkLst>
        </pc:grpChg>
        <pc:picChg chg="add mod">
          <ac:chgData name="daniel beno" userId="853d7ef715f84029" providerId="Windows Live" clId="Web-{997EF282-6EEF-4AB6-B4D9-5D88E0841411}" dt="2021-10-12T03:53:15.162" v="211"/>
          <ac:picMkLst>
            <pc:docMk/>
            <pc:sldMk cId="3774434368" sldId="280"/>
            <ac:picMk id="5" creationId="{BC1AD583-9926-4668-AE92-994CC13F6045}"/>
          </ac:picMkLst>
        </pc:picChg>
      </pc:sldChg>
    </pc:docChg>
  </pc:docChgLst>
  <pc:docChgLst>
    <pc:chgData name="daniel beno" userId="853d7ef715f84029" providerId="Windows Live" clId="Web-{20E6B229-579A-47C2-A403-06FFF3FAF255}"/>
    <pc:docChg chg="addSld modSld sldOrd addMainMaster delMainMaster">
      <pc:chgData name="daniel beno" userId="853d7ef715f84029" providerId="Windows Live" clId="Web-{20E6B229-579A-47C2-A403-06FFF3FAF255}" dt="2021-10-11T19:52:33.594" v="217"/>
      <pc:docMkLst>
        <pc:docMk/>
      </pc:docMkLst>
      <pc:sldChg chg="addSp delSp modSp mod setBg modClrScheme addAnim delAnim setClrOvrMap chgLayout">
        <pc:chgData name="daniel beno" userId="853d7ef715f84029" providerId="Windows Live" clId="Web-{20E6B229-579A-47C2-A403-06FFF3FAF255}" dt="2021-10-11T19:24:41.771" v="46" actId="1076"/>
        <pc:sldMkLst>
          <pc:docMk/>
          <pc:sldMk cId="109857222" sldId="256"/>
        </pc:sldMkLst>
        <pc:spChg chg="mod">
          <ac:chgData name="daniel beno" userId="853d7ef715f84029" providerId="Windows Live" clId="Web-{20E6B229-579A-47C2-A403-06FFF3FAF255}" dt="2021-10-11T19:24:35.084" v="45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niel beno" userId="853d7ef715f84029" providerId="Windows Live" clId="Web-{20E6B229-579A-47C2-A403-06FFF3FAF255}" dt="2021-10-11T19:24:35.084" v="45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daniel beno" userId="853d7ef715f84029" providerId="Windows Live" clId="Web-{20E6B229-579A-47C2-A403-06FFF3FAF255}" dt="2021-10-11T19:23:08.878" v="34"/>
          <ac:spMkLst>
            <pc:docMk/>
            <pc:sldMk cId="109857222" sldId="256"/>
            <ac:spMk id="6" creationId="{9203DE33-2CD4-4CA8-9AF3-37C3B65133B0}"/>
          </ac:spMkLst>
        </pc:spChg>
        <pc:spChg chg="add del">
          <ac:chgData name="daniel beno" userId="853d7ef715f84029" providerId="Windows Live" clId="Web-{20E6B229-579A-47C2-A403-06FFF3FAF255}" dt="2021-10-11T19:23:18.347" v="36"/>
          <ac:spMkLst>
            <pc:docMk/>
            <pc:sldMk cId="109857222" sldId="256"/>
            <ac:spMk id="7" creationId="{6F828D28-8E09-41CC-8229-3070B5467A96}"/>
          </ac:spMkLst>
        </pc:spChg>
        <pc:spChg chg="add del">
          <ac:chgData name="daniel beno" userId="853d7ef715f84029" providerId="Windows Live" clId="Web-{20E6B229-579A-47C2-A403-06FFF3FAF255}" dt="2021-10-11T19:23:18.347" v="36"/>
          <ac:spMkLst>
            <pc:docMk/>
            <pc:sldMk cId="109857222" sldId="256"/>
            <ac:spMk id="8" creationId="{D5B012D8-7F27-4758-9AC6-C889B154BD73}"/>
          </ac:spMkLst>
        </pc:spChg>
        <pc:spChg chg="add del">
          <ac:chgData name="daniel beno" userId="853d7ef715f84029" providerId="Windows Live" clId="Web-{20E6B229-579A-47C2-A403-06FFF3FAF255}" dt="2021-10-11T19:22:43.034" v="32"/>
          <ac:spMkLst>
            <pc:docMk/>
            <pc:sldMk cId="109857222" sldId="256"/>
            <ac:spMk id="9" creationId="{71B2258F-86CA-4D4D-8270-BC05FCDEBFB3}"/>
          </ac:spMkLst>
        </pc:spChg>
        <pc:spChg chg="add del">
          <ac:chgData name="daniel beno" userId="853d7ef715f84029" providerId="Windows Live" clId="Web-{20E6B229-579A-47C2-A403-06FFF3FAF255}" dt="2021-10-11T19:23:18.347" v="36"/>
          <ac:spMkLst>
            <pc:docMk/>
            <pc:sldMk cId="109857222" sldId="256"/>
            <ac:spMk id="10" creationId="{4063B759-00FC-46D1-9898-8E8625268FAF}"/>
          </ac:spMkLst>
        </pc:spChg>
        <pc:spChg chg="add del">
          <ac:chgData name="daniel beno" userId="853d7ef715f84029" providerId="Windows Live" clId="Web-{20E6B229-579A-47C2-A403-06FFF3FAF255}" dt="2021-10-11T19:23:08.878" v="34"/>
          <ac:spMkLst>
            <pc:docMk/>
            <pc:sldMk cId="109857222" sldId="256"/>
            <ac:spMk id="11" creationId="{0AF57B88-1D4C-41FA-A761-EC1DD10C35CB}"/>
          </ac:spMkLst>
        </pc:spChg>
        <pc:spChg chg="add del">
          <ac:chgData name="daniel beno" userId="853d7ef715f84029" providerId="Windows Live" clId="Web-{20E6B229-579A-47C2-A403-06FFF3FAF255}" dt="2021-10-11T19:23:31.957" v="41"/>
          <ac:spMkLst>
            <pc:docMk/>
            <pc:sldMk cId="109857222" sldId="256"/>
            <ac:spMk id="12" creationId="{71B2258F-86CA-4D4D-8270-BC05FCDEBFB3}"/>
          </ac:spMkLst>
        </pc:spChg>
        <pc:spChg chg="add del">
          <ac:chgData name="daniel beno" userId="853d7ef715f84029" providerId="Windows Live" clId="Web-{20E6B229-579A-47C2-A403-06FFF3FAF255}" dt="2021-10-11T19:23:08.878" v="34"/>
          <ac:spMkLst>
            <pc:docMk/>
            <pc:sldMk cId="109857222" sldId="256"/>
            <ac:spMk id="13" creationId="{D2548F45-5164-4ABB-8212-7F293FDED8D4}"/>
          </ac:spMkLst>
        </pc:spChg>
        <pc:spChg chg="add del">
          <ac:chgData name="daniel beno" userId="853d7ef715f84029" providerId="Windows Live" clId="Web-{20E6B229-579A-47C2-A403-06FFF3FAF255}" dt="2021-10-11T19:23:08.878" v="34"/>
          <ac:spMkLst>
            <pc:docMk/>
            <pc:sldMk cId="109857222" sldId="256"/>
            <ac:spMk id="15" creationId="{5E81CCFB-7BEF-4186-86FB-D09450B4D02D}"/>
          </ac:spMkLst>
        </pc:spChg>
        <pc:spChg chg="add del">
          <ac:chgData name="daniel beno" userId="853d7ef715f84029" providerId="Windows Live" clId="Web-{20E6B229-579A-47C2-A403-06FFF3FAF255}" dt="2021-10-11T19:24:35.084" v="45"/>
          <ac:spMkLst>
            <pc:docMk/>
            <pc:sldMk cId="109857222" sldId="256"/>
            <ac:spMk id="17" creationId="{6F40FBDA-CEB1-40F0-9AB9-BD9C402D70FE}"/>
          </ac:spMkLst>
        </pc:spChg>
        <pc:spChg chg="add del">
          <ac:chgData name="daniel beno" userId="853d7ef715f84029" providerId="Windows Live" clId="Web-{20E6B229-579A-47C2-A403-06FFF3FAF255}" dt="2021-10-11T19:24:35.084" v="45"/>
          <ac:spMkLst>
            <pc:docMk/>
            <pc:sldMk cId="109857222" sldId="256"/>
            <ac:spMk id="19" creationId="{0344D4FE-ABEF-4230-9E4E-AD5782FC78AC}"/>
          </ac:spMkLst>
        </pc:spChg>
        <pc:spChg chg="add del">
          <ac:chgData name="daniel beno" userId="853d7ef715f84029" providerId="Windows Live" clId="Web-{20E6B229-579A-47C2-A403-06FFF3FAF255}" dt="2021-10-11T19:24:35.084" v="45"/>
          <ac:spMkLst>
            <pc:docMk/>
            <pc:sldMk cId="109857222" sldId="256"/>
            <ac:spMk id="21" creationId="{9325F979-D3F9-4926-81B7-7ACCB31A501B}"/>
          </ac:spMkLst>
        </pc:spChg>
        <pc:spChg chg="add">
          <ac:chgData name="daniel beno" userId="853d7ef715f84029" providerId="Windows Live" clId="Web-{20E6B229-579A-47C2-A403-06FFF3FAF255}" dt="2021-10-11T19:24:35.084" v="45"/>
          <ac:spMkLst>
            <pc:docMk/>
            <pc:sldMk cId="109857222" sldId="256"/>
            <ac:spMk id="26" creationId="{2644B391-9BFE-445C-A9EC-F544BB85FBC7}"/>
          </ac:spMkLst>
        </pc:spChg>
        <pc:spChg chg="add">
          <ac:chgData name="daniel beno" userId="853d7ef715f84029" providerId="Windows Live" clId="Web-{20E6B229-579A-47C2-A403-06FFF3FAF255}" dt="2021-10-11T19:24:35.084" v="45"/>
          <ac:spMkLst>
            <pc:docMk/>
            <pc:sldMk cId="109857222" sldId="256"/>
            <ac:spMk id="28" creationId="{80F26E69-87D9-4655-AE7B-280A87AA3CAD}"/>
          </ac:spMkLst>
        </pc:spChg>
        <pc:picChg chg="add del mod ord">
          <ac:chgData name="daniel beno" userId="853d7ef715f84029" providerId="Windows Live" clId="Web-{20E6B229-579A-47C2-A403-06FFF3FAF255}" dt="2021-10-11T19:24:06.989" v="43"/>
          <ac:picMkLst>
            <pc:docMk/>
            <pc:sldMk cId="109857222" sldId="256"/>
            <ac:picMk id="4" creationId="{CA65499B-4199-4DFF-B18F-CFD9A28E4A09}"/>
          </ac:picMkLst>
        </pc:picChg>
        <pc:picChg chg="add mod ord">
          <ac:chgData name="daniel beno" userId="853d7ef715f84029" providerId="Windows Live" clId="Web-{20E6B229-579A-47C2-A403-06FFF3FAF255}" dt="2021-10-11T19:24:41.771" v="46" actId="1076"/>
          <ac:picMkLst>
            <pc:docMk/>
            <pc:sldMk cId="109857222" sldId="256"/>
            <ac:picMk id="5" creationId="{8BA43E1F-A1E4-459F-A21A-694EFE127FA1}"/>
          </ac:picMkLst>
        </pc:picChg>
      </pc:sldChg>
      <pc:sldChg chg="addSp delSp modSp new mod setBg setClrOvrMap">
        <pc:chgData name="daniel beno" userId="853d7ef715f84029" providerId="Windows Live" clId="Web-{20E6B229-579A-47C2-A403-06FFF3FAF255}" dt="2021-10-11T19:25:44.273" v="61"/>
        <pc:sldMkLst>
          <pc:docMk/>
          <pc:sldMk cId="3833695287" sldId="257"/>
        </pc:sldMkLst>
        <pc:spChg chg="mod ord">
          <ac:chgData name="daniel beno" userId="853d7ef715f84029" providerId="Windows Live" clId="Web-{20E6B229-579A-47C2-A403-06FFF3FAF255}" dt="2021-10-11T19:25:44.273" v="61"/>
          <ac:spMkLst>
            <pc:docMk/>
            <pc:sldMk cId="3833695287" sldId="257"/>
            <ac:spMk id="2" creationId="{C8A03286-9EB8-4494-8A52-046650278E2B}"/>
          </ac:spMkLst>
        </pc:spChg>
        <pc:spChg chg="del">
          <ac:chgData name="daniel beno" userId="853d7ef715f84029" providerId="Windows Live" clId="Web-{20E6B229-579A-47C2-A403-06FFF3FAF255}" dt="2021-10-11T19:25:38.257" v="60"/>
          <ac:spMkLst>
            <pc:docMk/>
            <pc:sldMk cId="3833695287" sldId="257"/>
            <ac:spMk id="3" creationId="{AEB99A08-1824-4CA8-B4EC-1DBE0467AB53}"/>
          </ac:spMkLst>
        </pc:spChg>
        <pc:spChg chg="add">
          <ac:chgData name="daniel beno" userId="853d7ef715f84029" providerId="Windows Live" clId="Web-{20E6B229-579A-47C2-A403-06FFF3FAF255}" dt="2021-10-11T19:25:44.273" v="61"/>
          <ac:spMkLst>
            <pc:docMk/>
            <pc:sldMk cId="3833695287" sldId="257"/>
            <ac:spMk id="9" creationId="{904DB13E-F722-4ED6-BB00-556651E95281}"/>
          </ac:spMkLst>
        </pc:spChg>
        <pc:spChg chg="add">
          <ac:chgData name="daniel beno" userId="853d7ef715f84029" providerId="Windows Live" clId="Web-{20E6B229-579A-47C2-A403-06FFF3FAF255}" dt="2021-10-11T19:25:44.273" v="61"/>
          <ac:spMkLst>
            <pc:docMk/>
            <pc:sldMk cId="3833695287" sldId="257"/>
            <ac:spMk id="11" creationId="{1419E3D9-C5FB-41A9-B6D2-DFB210BB6211}"/>
          </ac:spMkLst>
        </pc:spChg>
        <pc:spChg chg="add">
          <ac:chgData name="daniel beno" userId="853d7ef715f84029" providerId="Windows Live" clId="Web-{20E6B229-579A-47C2-A403-06FFF3FAF255}" dt="2021-10-11T19:25:44.273" v="61"/>
          <ac:spMkLst>
            <pc:docMk/>
            <pc:sldMk cId="3833695287" sldId="257"/>
            <ac:spMk id="13" creationId="{367909BF-1DF7-4ACE-8F58-6CF719BB27E5}"/>
          </ac:spMkLst>
        </pc:spChg>
        <pc:spChg chg="add">
          <ac:chgData name="daniel beno" userId="853d7ef715f84029" providerId="Windows Live" clId="Web-{20E6B229-579A-47C2-A403-06FFF3FAF255}" dt="2021-10-11T19:25:44.273" v="61"/>
          <ac:spMkLst>
            <pc:docMk/>
            <pc:sldMk cId="3833695287" sldId="257"/>
            <ac:spMk id="15" creationId="{89E8BEDB-0BBC-4F21-9CFB-8530D664C343}"/>
          </ac:spMkLst>
        </pc:spChg>
        <pc:spChg chg="add">
          <ac:chgData name="daniel beno" userId="853d7ef715f84029" providerId="Windows Live" clId="Web-{20E6B229-579A-47C2-A403-06FFF3FAF255}" dt="2021-10-11T19:25:44.273" v="61"/>
          <ac:spMkLst>
            <pc:docMk/>
            <pc:sldMk cId="3833695287" sldId="257"/>
            <ac:spMk id="22" creationId="{420551B3-B4DA-48EE-988C-4FAEAEB5CE98}"/>
          </ac:spMkLst>
        </pc:spChg>
        <pc:spChg chg="add">
          <ac:chgData name="daniel beno" userId="853d7ef715f84029" providerId="Windows Live" clId="Web-{20E6B229-579A-47C2-A403-06FFF3FAF255}" dt="2021-10-11T19:25:44.273" v="61"/>
          <ac:spMkLst>
            <pc:docMk/>
            <pc:sldMk cId="3833695287" sldId="257"/>
            <ac:spMk id="24" creationId="{0B121716-8B64-478F-ABDB-17030AD1B711}"/>
          </ac:spMkLst>
        </pc:spChg>
        <pc:grpChg chg="add">
          <ac:chgData name="daniel beno" userId="853d7ef715f84029" providerId="Windows Live" clId="Web-{20E6B229-579A-47C2-A403-06FFF3FAF255}" dt="2021-10-11T19:25:44.273" v="61"/>
          <ac:grpSpMkLst>
            <pc:docMk/>
            <pc:sldMk cId="3833695287" sldId="257"/>
            <ac:grpSpMk id="17" creationId="{E26428D7-C6F3-473D-A360-A3F5C3E8728C}"/>
          </ac:grpSpMkLst>
        </pc:grpChg>
        <pc:picChg chg="add mod ord">
          <ac:chgData name="daniel beno" userId="853d7ef715f84029" providerId="Windows Live" clId="Web-{20E6B229-579A-47C2-A403-06FFF3FAF255}" dt="2021-10-11T19:25:44.273" v="61"/>
          <ac:picMkLst>
            <pc:docMk/>
            <pc:sldMk cId="3833695287" sldId="257"/>
            <ac:picMk id="4" creationId="{AC7A92CD-D0F1-43A1-B65C-0F1284A4DBD5}"/>
          </ac:picMkLst>
        </pc:picChg>
      </pc:sldChg>
      <pc:sldChg chg="addSp delSp modSp new mod setBg setClrOvrMap">
        <pc:chgData name="daniel beno" userId="853d7ef715f84029" providerId="Windows Live" clId="Web-{20E6B229-579A-47C2-A403-06FFF3FAF255}" dt="2021-10-11T19:27:13.728" v="72"/>
        <pc:sldMkLst>
          <pc:docMk/>
          <pc:sldMk cId="92645501" sldId="258"/>
        </pc:sldMkLst>
        <pc:spChg chg="mod or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2" creationId="{C8313140-BC2E-4D26-B8C4-2F08667AD50E}"/>
          </ac:spMkLst>
        </pc:spChg>
        <pc:spChg chg="del">
          <ac:chgData name="daniel beno" userId="853d7ef715f84029" providerId="Windows Live" clId="Web-{20E6B229-579A-47C2-A403-06FFF3FAF255}" dt="2021-10-11T19:27:06.259" v="71"/>
          <ac:spMkLst>
            <pc:docMk/>
            <pc:sldMk cId="92645501" sldId="258"/>
            <ac:spMk id="3" creationId="{A93DC024-A2AD-4488-B517-8E40FDE5C773}"/>
          </ac:spMkLst>
        </pc:spChg>
        <pc:spChg chg="ad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9" creationId="{904DB13E-F722-4ED6-BB00-556651E95281}"/>
          </ac:spMkLst>
        </pc:spChg>
        <pc:spChg chg="ad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11" creationId="{1419E3D9-C5FB-41A9-B6D2-DFB210BB6211}"/>
          </ac:spMkLst>
        </pc:spChg>
        <pc:spChg chg="ad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13" creationId="{367909BF-1DF7-4ACE-8F58-6CF719BB27E5}"/>
          </ac:spMkLst>
        </pc:spChg>
        <pc:spChg chg="ad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15" creationId="{89E8BEDB-0BBC-4F21-9CFB-8530D664C343}"/>
          </ac:spMkLst>
        </pc:spChg>
        <pc:spChg chg="ad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22" creationId="{420551B3-B4DA-48EE-988C-4FAEAEB5CE98}"/>
          </ac:spMkLst>
        </pc:spChg>
        <pc:spChg chg="ad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24" creationId="{2644B391-9BFE-445C-A9EC-F544BB85FBC7}"/>
          </ac:spMkLst>
        </pc:spChg>
        <pc:spChg chg="add">
          <ac:chgData name="daniel beno" userId="853d7ef715f84029" providerId="Windows Live" clId="Web-{20E6B229-579A-47C2-A403-06FFF3FAF255}" dt="2021-10-11T19:27:13.728" v="72"/>
          <ac:spMkLst>
            <pc:docMk/>
            <pc:sldMk cId="92645501" sldId="258"/>
            <ac:spMk id="26" creationId="{80F26E69-87D9-4655-AE7B-280A87AA3CAD}"/>
          </ac:spMkLst>
        </pc:spChg>
        <pc:grpChg chg="add">
          <ac:chgData name="daniel beno" userId="853d7ef715f84029" providerId="Windows Live" clId="Web-{20E6B229-579A-47C2-A403-06FFF3FAF255}" dt="2021-10-11T19:27:13.728" v="72"/>
          <ac:grpSpMkLst>
            <pc:docMk/>
            <pc:sldMk cId="92645501" sldId="258"/>
            <ac:grpSpMk id="17" creationId="{E26428D7-C6F3-473D-A360-A3F5C3E8728C}"/>
          </ac:grpSpMkLst>
        </pc:grpChg>
        <pc:picChg chg="add mod ord">
          <ac:chgData name="daniel beno" userId="853d7ef715f84029" providerId="Windows Live" clId="Web-{20E6B229-579A-47C2-A403-06FFF3FAF255}" dt="2021-10-11T19:27:13.728" v="72"/>
          <ac:picMkLst>
            <pc:docMk/>
            <pc:sldMk cId="92645501" sldId="258"/>
            <ac:picMk id="4" creationId="{B0099CC0-C355-422C-950B-99D90A54C17B}"/>
          </ac:picMkLst>
        </pc:picChg>
      </pc:sldChg>
      <pc:sldChg chg="addSp delSp modSp new mod setBg setClrOvrMap">
        <pc:chgData name="daniel beno" userId="853d7ef715f84029" providerId="Windows Live" clId="Web-{20E6B229-579A-47C2-A403-06FFF3FAF255}" dt="2021-10-11T19:33:47.957" v="90"/>
        <pc:sldMkLst>
          <pc:docMk/>
          <pc:sldMk cId="1825804373" sldId="259"/>
        </pc:sldMkLst>
        <pc:spChg chg="del">
          <ac:chgData name="daniel beno" userId="853d7ef715f84029" providerId="Windows Live" clId="Web-{20E6B229-579A-47C2-A403-06FFF3FAF255}" dt="2021-10-11T19:27:56.886" v="78"/>
          <ac:spMkLst>
            <pc:docMk/>
            <pc:sldMk cId="1825804373" sldId="259"/>
            <ac:spMk id="2" creationId="{A1F1D687-97E3-49B3-A1FC-245CB6E14354}"/>
          </ac:spMkLst>
        </pc:spChg>
        <pc:spChg chg="del">
          <ac:chgData name="daniel beno" userId="853d7ef715f84029" providerId="Windows Live" clId="Web-{20E6B229-579A-47C2-A403-06FFF3FAF255}" dt="2021-10-11T19:27:29.244" v="74"/>
          <ac:spMkLst>
            <pc:docMk/>
            <pc:sldMk cId="1825804373" sldId="259"/>
            <ac:spMk id="3" creationId="{2D13135E-E143-41CB-89C0-0DA23303381F}"/>
          </ac:spMkLst>
        </pc:spChg>
        <pc:spChg chg="add del mod">
          <ac:chgData name="daniel beno" userId="853d7ef715f84029" providerId="Windows Live" clId="Web-{20E6B229-579A-47C2-A403-06FFF3FAF255}" dt="2021-10-11T19:29:22.403" v="86"/>
          <ac:spMkLst>
            <pc:docMk/>
            <pc:sldMk cId="1825804373" sldId="259"/>
            <ac:spMk id="8" creationId="{DE86D723-F926-4B30-AB1C-BE0607699DB8}"/>
          </ac:spMkLst>
        </pc:spChg>
        <pc:spChg chg="add del">
          <ac:chgData name="daniel beno" userId="853d7ef715f84029" providerId="Windows Live" clId="Web-{20E6B229-579A-47C2-A403-06FFF3FAF255}" dt="2021-10-11T19:32:48.877" v="88"/>
          <ac:spMkLst>
            <pc:docMk/>
            <pc:sldMk cId="1825804373" sldId="259"/>
            <ac:spMk id="12" creationId="{904DB13E-F722-4ED6-BB00-556651E95281}"/>
          </ac:spMkLst>
        </pc:spChg>
        <pc:spChg chg="add del">
          <ac:chgData name="daniel beno" userId="853d7ef715f84029" providerId="Windows Live" clId="Web-{20E6B229-579A-47C2-A403-06FFF3FAF255}" dt="2021-10-11T19:32:48.877" v="88"/>
          <ac:spMkLst>
            <pc:docMk/>
            <pc:sldMk cId="1825804373" sldId="259"/>
            <ac:spMk id="14" creationId="{579344F8-71D5-40D4-B4C7-20B459022EED}"/>
          </ac:spMkLst>
        </pc:spChg>
        <pc:spChg chg="add del">
          <ac:chgData name="daniel beno" userId="853d7ef715f84029" providerId="Windows Live" clId="Web-{20E6B229-579A-47C2-A403-06FFF3FAF255}" dt="2021-10-11T19:32:48.877" v="88"/>
          <ac:spMkLst>
            <pc:docMk/>
            <pc:sldMk cId="1825804373" sldId="259"/>
            <ac:spMk id="16" creationId="{A0807B62-76AA-4BA3-A701-E54088399834}"/>
          </ac:spMkLst>
        </pc:spChg>
        <pc:spChg chg="add del">
          <ac:chgData name="daniel beno" userId="853d7ef715f84029" providerId="Windows Live" clId="Web-{20E6B229-579A-47C2-A403-06FFF3FAF255}" dt="2021-10-11T19:32:48.877" v="88"/>
          <ac:spMkLst>
            <pc:docMk/>
            <pc:sldMk cId="1825804373" sldId="259"/>
            <ac:spMk id="18" creationId="{D17DB5C5-46D5-4E05-BE20-C7B8E911242E}"/>
          </ac:spMkLst>
        </pc:spChg>
        <pc:spChg chg="add del">
          <ac:chgData name="daniel beno" userId="853d7ef715f84029" providerId="Windows Live" clId="Web-{20E6B229-579A-47C2-A403-06FFF3FAF255}" dt="2021-10-11T19:32:48.877" v="88"/>
          <ac:spMkLst>
            <pc:docMk/>
            <pc:sldMk cId="1825804373" sldId="259"/>
            <ac:spMk id="25" creationId="{0E7CA313-2F4B-4574-8399-12EF6A1BF292}"/>
          </ac:spMkLst>
        </pc:spChg>
        <pc:spChg chg="add del">
          <ac:chgData name="daniel beno" userId="853d7ef715f84029" providerId="Windows Live" clId="Web-{20E6B229-579A-47C2-A403-06FFF3FAF255}" dt="2021-10-11T19:32:48.877" v="88"/>
          <ac:spMkLst>
            <pc:docMk/>
            <pc:sldMk cId="1825804373" sldId="259"/>
            <ac:spMk id="27" creationId="{2644B391-9BFE-445C-A9EC-F544BB85FBC7}"/>
          </ac:spMkLst>
        </pc:spChg>
        <pc:spChg chg="add del">
          <ac:chgData name="daniel beno" userId="853d7ef715f84029" providerId="Windows Live" clId="Web-{20E6B229-579A-47C2-A403-06FFF3FAF255}" dt="2021-10-11T19:32:48.877" v="88"/>
          <ac:spMkLst>
            <pc:docMk/>
            <pc:sldMk cId="1825804373" sldId="259"/>
            <ac:spMk id="29" creationId="{80F26E69-87D9-4655-AE7B-280A87AA3CAD}"/>
          </ac:spMkLst>
        </pc:spChg>
        <pc:spChg chg="add del">
          <ac:chgData name="daniel beno" userId="853d7ef715f84029" providerId="Windows Live" clId="Web-{20E6B229-579A-47C2-A403-06FFF3FAF255}" dt="2021-10-11T19:33:11.440" v="89"/>
          <ac:spMkLst>
            <pc:docMk/>
            <pc:sldMk cId="1825804373" sldId="259"/>
            <ac:spMk id="33" creationId="{424B4725-2DC0-4175-B2D9-F8A7CDF3167C}"/>
          </ac:spMkLst>
        </pc:spChg>
        <pc:spChg chg="add del">
          <ac:chgData name="daniel beno" userId="853d7ef715f84029" providerId="Windows Live" clId="Web-{20E6B229-579A-47C2-A403-06FFF3FAF255}" dt="2021-10-11T19:33:47.957" v="90"/>
          <ac:spMkLst>
            <pc:docMk/>
            <pc:sldMk cId="1825804373" sldId="259"/>
            <ac:spMk id="36" creationId="{E192707B-B929-41A7-9B41-E959A1C689E4}"/>
          </ac:spMkLst>
        </pc:spChg>
        <pc:spChg chg="add del">
          <ac:chgData name="daniel beno" userId="853d7ef715f84029" providerId="Windows Live" clId="Web-{20E6B229-579A-47C2-A403-06FFF3FAF255}" dt="2021-10-11T19:33:47.957" v="90"/>
          <ac:spMkLst>
            <pc:docMk/>
            <pc:sldMk cId="1825804373" sldId="259"/>
            <ac:spMk id="38" creationId="{8FB4235C-4505-46C7-AD8F-8769A1972FC1}"/>
          </ac:spMkLst>
        </pc:spChg>
        <pc:spChg chg="add">
          <ac:chgData name="daniel beno" userId="853d7ef715f84029" providerId="Windows Live" clId="Web-{20E6B229-579A-47C2-A403-06FFF3FAF255}" dt="2021-10-11T19:33:47.957" v="90"/>
          <ac:spMkLst>
            <pc:docMk/>
            <pc:sldMk cId="1825804373" sldId="259"/>
            <ac:spMk id="43" creationId="{B78EDDD3-C548-48EF-B3CA-B290B17192AB}"/>
          </ac:spMkLst>
        </pc:spChg>
        <pc:grpChg chg="add del">
          <ac:chgData name="daniel beno" userId="853d7ef715f84029" providerId="Windows Live" clId="Web-{20E6B229-579A-47C2-A403-06FFF3FAF255}" dt="2021-10-11T19:32:48.877" v="88"/>
          <ac:grpSpMkLst>
            <pc:docMk/>
            <pc:sldMk cId="1825804373" sldId="259"/>
            <ac:grpSpMk id="20" creationId="{E26428D7-C6F3-473D-A360-A3F5C3E8728C}"/>
          </ac:grpSpMkLst>
        </pc:grpChg>
        <pc:picChg chg="add mod ord">
          <ac:chgData name="daniel beno" userId="853d7ef715f84029" providerId="Windows Live" clId="Web-{20E6B229-579A-47C2-A403-06FFF3FAF255}" dt="2021-10-11T19:33:47.957" v="90"/>
          <ac:picMkLst>
            <pc:docMk/>
            <pc:sldMk cId="1825804373" sldId="259"/>
            <ac:picMk id="4" creationId="{657B8DE9-5D20-4AE7-9C12-CDE5E3341E4E}"/>
          </ac:picMkLst>
        </pc:picChg>
        <pc:picChg chg="add mod ord">
          <ac:chgData name="daniel beno" userId="853d7ef715f84029" providerId="Windows Live" clId="Web-{20E6B229-579A-47C2-A403-06FFF3FAF255}" dt="2021-10-11T19:33:47.957" v="90"/>
          <ac:picMkLst>
            <pc:docMk/>
            <pc:sldMk cId="1825804373" sldId="259"/>
            <ac:picMk id="5" creationId="{1F5819F8-466B-4EFE-8175-0FB3F1B403F6}"/>
          </ac:picMkLst>
        </pc:picChg>
        <pc:picChg chg="add mod ord">
          <ac:chgData name="daniel beno" userId="853d7ef715f84029" providerId="Windows Live" clId="Web-{20E6B229-579A-47C2-A403-06FFF3FAF255}" dt="2021-10-11T19:33:47.957" v="90"/>
          <ac:picMkLst>
            <pc:docMk/>
            <pc:sldMk cId="1825804373" sldId="259"/>
            <ac:picMk id="6" creationId="{5735BCC0-1D46-45B3-9B20-F2F81012EF48}"/>
          </ac:picMkLst>
        </pc:picChg>
        <pc:picChg chg="add mod">
          <ac:chgData name="daniel beno" userId="853d7ef715f84029" providerId="Windows Live" clId="Web-{20E6B229-579A-47C2-A403-06FFF3FAF255}" dt="2021-10-11T19:33:47.957" v="90"/>
          <ac:picMkLst>
            <pc:docMk/>
            <pc:sldMk cId="1825804373" sldId="259"/>
            <ac:picMk id="7" creationId="{ABCBDAA6-03E2-444E-A451-A7900AEF993D}"/>
          </ac:picMkLst>
        </pc:picChg>
      </pc:sldChg>
      <pc:sldChg chg="addSp delSp modSp new mod setBg setClrOvrMap">
        <pc:chgData name="daniel beno" userId="853d7ef715f84029" providerId="Windows Live" clId="Web-{20E6B229-579A-47C2-A403-06FFF3FAF255}" dt="2021-10-11T19:37:09.977" v="103"/>
        <pc:sldMkLst>
          <pc:docMk/>
          <pc:sldMk cId="3257237718" sldId="260"/>
        </pc:sldMkLst>
        <pc:spChg chg="del">
          <ac:chgData name="daniel beno" userId="853d7ef715f84029" providerId="Windows Live" clId="Web-{20E6B229-579A-47C2-A403-06FFF3FAF255}" dt="2021-10-11T19:35:39.116" v="96"/>
          <ac:spMkLst>
            <pc:docMk/>
            <pc:sldMk cId="3257237718" sldId="260"/>
            <ac:spMk id="2" creationId="{FCE8B16E-0A1C-4CA0-BAD2-782D968D2E82}"/>
          </ac:spMkLst>
        </pc:spChg>
        <pc:spChg chg="del">
          <ac:chgData name="daniel beno" userId="853d7ef715f84029" providerId="Windows Live" clId="Web-{20E6B229-579A-47C2-A403-06FFF3FAF255}" dt="2021-10-11T19:35:06.912" v="92"/>
          <ac:spMkLst>
            <pc:docMk/>
            <pc:sldMk cId="3257237718" sldId="260"/>
            <ac:spMk id="3" creationId="{BCF250F3-B494-4413-ACCF-78F1EC577D32}"/>
          </ac:spMkLst>
        </pc:spChg>
        <pc:spChg chg="add del">
          <ac:chgData name="daniel beno" userId="853d7ef715f84029" providerId="Windows Live" clId="Web-{20E6B229-579A-47C2-A403-06FFF3FAF255}" dt="2021-10-11T19:35:50.054" v="98"/>
          <ac:spMkLst>
            <pc:docMk/>
            <pc:sldMk cId="3257237718" sldId="260"/>
            <ac:spMk id="11" creationId="{08ABCD40-EF81-4D68-B218-C49114EBBC35}"/>
          </ac:spMkLst>
        </pc:spChg>
        <pc:spChg chg="add del">
          <ac:chgData name="daniel beno" userId="853d7ef715f84029" providerId="Windows Live" clId="Web-{20E6B229-579A-47C2-A403-06FFF3FAF255}" dt="2021-10-11T19:36:32.633" v="99"/>
          <ac:spMkLst>
            <pc:docMk/>
            <pc:sldMk cId="3257237718" sldId="260"/>
            <ac:spMk id="14" creationId="{2DC4AA0A-D9C3-4A0B-990D-1BCB0022A696}"/>
          </ac:spMkLst>
        </pc:spChg>
        <pc:spChg chg="add del">
          <ac:chgData name="daniel beno" userId="853d7ef715f84029" providerId="Windows Live" clId="Web-{20E6B229-579A-47C2-A403-06FFF3FAF255}" dt="2021-10-11T19:36:32.633" v="99"/>
          <ac:spMkLst>
            <pc:docMk/>
            <pc:sldMk cId="3257237718" sldId="260"/>
            <ac:spMk id="16" creationId="{6A0B685E-5162-4E10-98F2-9511FD9E2CE8}"/>
          </ac:spMkLst>
        </pc:spChg>
        <pc:spChg chg="add del">
          <ac:chgData name="daniel beno" userId="853d7ef715f84029" providerId="Windows Live" clId="Web-{20E6B229-579A-47C2-A403-06FFF3FAF255}" dt="2021-10-11T19:36:32.633" v="99"/>
          <ac:spMkLst>
            <pc:docMk/>
            <pc:sldMk cId="3257237718" sldId="260"/>
            <ac:spMk id="18" creationId="{1D9D3865-C494-4C4A-8495-8245E905469D}"/>
          </ac:spMkLst>
        </pc:spChg>
        <pc:spChg chg="add del">
          <ac:chgData name="daniel beno" userId="853d7ef715f84029" providerId="Windows Live" clId="Web-{20E6B229-579A-47C2-A403-06FFF3FAF255}" dt="2021-10-11T19:36:57.243" v="101"/>
          <ac:spMkLst>
            <pc:docMk/>
            <pc:sldMk cId="3257237718" sldId="260"/>
            <ac:spMk id="25" creationId="{1B5D14DD-7136-40A9-87AD-4D2286C0BA32}"/>
          </ac:spMkLst>
        </pc:spChg>
        <pc:spChg chg="add del">
          <ac:chgData name="daniel beno" userId="853d7ef715f84029" providerId="Windows Live" clId="Web-{20E6B229-579A-47C2-A403-06FFF3FAF255}" dt="2021-10-11T19:36:57.243" v="101"/>
          <ac:spMkLst>
            <pc:docMk/>
            <pc:sldMk cId="3257237718" sldId="260"/>
            <ac:spMk id="27" creationId="{BA26CED2-CFE9-4F89-BF55-308765CBA4C9}"/>
          </ac:spMkLst>
        </pc:spChg>
        <pc:spChg chg="add del">
          <ac:chgData name="daniel beno" userId="853d7ef715f84029" providerId="Windows Live" clId="Web-{20E6B229-579A-47C2-A403-06FFF3FAF255}" dt="2021-10-11T19:37:09.977" v="103"/>
          <ac:spMkLst>
            <pc:docMk/>
            <pc:sldMk cId="3257237718" sldId="260"/>
            <ac:spMk id="32" creationId="{6742736B-1326-450B-9240-348937388E6A}"/>
          </ac:spMkLst>
        </pc:spChg>
        <pc:spChg chg="add">
          <ac:chgData name="daniel beno" userId="853d7ef715f84029" providerId="Windows Live" clId="Web-{20E6B229-579A-47C2-A403-06FFF3FAF255}" dt="2021-10-11T19:37:09.977" v="103"/>
          <ac:spMkLst>
            <pc:docMk/>
            <pc:sldMk cId="3257237718" sldId="260"/>
            <ac:spMk id="37" creationId="{BF494AE6-A88C-448B-B1B7-80259E6F4FE0}"/>
          </ac:spMkLst>
        </pc:spChg>
        <pc:picChg chg="add mod ord">
          <ac:chgData name="daniel beno" userId="853d7ef715f84029" providerId="Windows Live" clId="Web-{20E6B229-579A-47C2-A403-06FFF3FAF255}" dt="2021-10-11T19:37:09.977" v="103"/>
          <ac:picMkLst>
            <pc:docMk/>
            <pc:sldMk cId="3257237718" sldId="260"/>
            <ac:picMk id="4" creationId="{FFD6DD90-5819-4D5D-845A-D67980941375}"/>
          </ac:picMkLst>
        </pc:picChg>
        <pc:picChg chg="add mod ord">
          <ac:chgData name="daniel beno" userId="853d7ef715f84029" providerId="Windows Live" clId="Web-{20E6B229-579A-47C2-A403-06FFF3FAF255}" dt="2021-10-11T19:37:09.977" v="103"/>
          <ac:picMkLst>
            <pc:docMk/>
            <pc:sldMk cId="3257237718" sldId="260"/>
            <ac:picMk id="5" creationId="{A9172D3A-75A7-4785-B810-666B398C24A6}"/>
          </ac:picMkLst>
        </pc:picChg>
        <pc:picChg chg="add mod ord">
          <ac:chgData name="daniel beno" userId="853d7ef715f84029" providerId="Windows Live" clId="Web-{20E6B229-579A-47C2-A403-06FFF3FAF255}" dt="2021-10-11T19:37:09.977" v="103"/>
          <ac:picMkLst>
            <pc:docMk/>
            <pc:sldMk cId="3257237718" sldId="260"/>
            <ac:picMk id="6" creationId="{18A79065-67D3-4151-A78E-685815D26299}"/>
          </ac:picMkLst>
        </pc:picChg>
        <pc:picChg chg="add mod ord">
          <ac:chgData name="daniel beno" userId="853d7ef715f84029" providerId="Windows Live" clId="Web-{20E6B229-579A-47C2-A403-06FFF3FAF255}" dt="2021-10-11T19:37:09.977" v="103"/>
          <ac:picMkLst>
            <pc:docMk/>
            <pc:sldMk cId="3257237718" sldId="260"/>
            <ac:picMk id="7" creationId="{DBADBFCF-9F6D-4219-88BD-3A8D97C8F20D}"/>
          </ac:picMkLst>
        </pc:picChg>
        <pc:cxnChg chg="add del">
          <ac:chgData name="daniel beno" userId="853d7ef715f84029" providerId="Windows Live" clId="Web-{20E6B229-579A-47C2-A403-06FFF3FAF255}" dt="2021-10-11T19:36:32.633" v="99"/>
          <ac:cxnSpMkLst>
            <pc:docMk/>
            <pc:sldMk cId="3257237718" sldId="260"/>
            <ac:cxnSpMk id="20" creationId="{B78EE79F-FCAA-4CF9-9746-730B51FC4CB3}"/>
          </ac:cxnSpMkLst>
        </pc:cxnChg>
      </pc:sldChg>
      <pc:sldChg chg="addSp delSp modSp new mod ord setBg setClrOvrMap">
        <pc:chgData name="daniel beno" userId="853d7ef715f84029" providerId="Windows Live" clId="Web-{20E6B229-579A-47C2-A403-06FFF3FAF255}" dt="2021-10-11T19:39:01.886" v="111"/>
        <pc:sldMkLst>
          <pc:docMk/>
          <pc:sldMk cId="2028762597" sldId="261"/>
        </pc:sldMkLst>
        <pc:spChg chg="del">
          <ac:chgData name="daniel beno" userId="853d7ef715f84029" providerId="Windows Live" clId="Web-{20E6B229-579A-47C2-A403-06FFF3FAF255}" dt="2021-10-11T19:38:33.980" v="106"/>
          <ac:spMkLst>
            <pc:docMk/>
            <pc:sldMk cId="2028762597" sldId="261"/>
            <ac:spMk id="2" creationId="{47772833-FD3E-4F04-B6F5-ADD937542270}"/>
          </ac:spMkLst>
        </pc:spChg>
        <pc:spChg chg="del">
          <ac:chgData name="daniel beno" userId="853d7ef715f84029" providerId="Windows Live" clId="Web-{20E6B229-579A-47C2-A403-06FFF3FAF255}" dt="2021-10-11T19:37:50.666" v="105"/>
          <ac:spMkLst>
            <pc:docMk/>
            <pc:sldMk cId="2028762597" sldId="261"/>
            <ac:spMk id="3" creationId="{56A6020F-D240-4B1C-A748-3CEBFAAA82C4}"/>
          </ac:spMkLst>
        </pc:spChg>
        <pc:spChg chg="add del">
          <ac:chgData name="daniel beno" userId="853d7ef715f84029" providerId="Windows Live" clId="Web-{20E6B229-579A-47C2-A403-06FFF3FAF255}" dt="2021-10-11T19:38:47.777" v="109"/>
          <ac:spMkLst>
            <pc:docMk/>
            <pc:sldMk cId="2028762597" sldId="261"/>
            <ac:spMk id="8" creationId="{B2C4B490-AB0E-47AA-B832-2EF3B056EEA3}"/>
          </ac:spMkLst>
        </pc:spChg>
        <pc:spChg chg="add del">
          <ac:chgData name="daniel beno" userId="853d7ef715f84029" providerId="Windows Live" clId="Web-{20E6B229-579A-47C2-A403-06FFF3FAF255}" dt="2021-10-11T19:38:56.152" v="110"/>
          <ac:spMkLst>
            <pc:docMk/>
            <pc:sldMk cId="2028762597" sldId="261"/>
            <ac:spMk id="11" creationId="{E192707B-B929-41A7-9B41-E959A1C689E4}"/>
          </ac:spMkLst>
        </pc:spChg>
        <pc:spChg chg="add del">
          <ac:chgData name="daniel beno" userId="853d7ef715f84029" providerId="Windows Live" clId="Web-{20E6B229-579A-47C2-A403-06FFF3FAF255}" dt="2021-10-11T19:38:56.152" v="110"/>
          <ac:spMkLst>
            <pc:docMk/>
            <pc:sldMk cId="2028762597" sldId="261"/>
            <ac:spMk id="13" creationId="{8FB4235C-4505-46C7-AD8F-8769A1972FC1}"/>
          </ac:spMkLst>
        </pc:spChg>
        <pc:spChg chg="add">
          <ac:chgData name="daniel beno" userId="853d7ef715f84029" providerId="Windows Live" clId="Web-{20E6B229-579A-47C2-A403-06FFF3FAF255}" dt="2021-10-11T19:38:56.152" v="110"/>
          <ac:spMkLst>
            <pc:docMk/>
            <pc:sldMk cId="2028762597" sldId="261"/>
            <ac:spMk id="18" creationId="{1E94681D-2A4C-4A8D-B9B5-31D440D0328D}"/>
          </ac:spMkLst>
        </pc:spChg>
        <pc:spChg chg="add">
          <ac:chgData name="daniel beno" userId="853d7ef715f84029" providerId="Windows Live" clId="Web-{20E6B229-579A-47C2-A403-06FFF3FAF255}" dt="2021-10-11T19:38:56.152" v="110"/>
          <ac:spMkLst>
            <pc:docMk/>
            <pc:sldMk cId="2028762597" sldId="261"/>
            <ac:spMk id="20" creationId="{239EC50A-248F-46D1-97CD-65A2766F758B}"/>
          </ac:spMkLst>
        </pc:spChg>
        <pc:spChg chg="add">
          <ac:chgData name="daniel beno" userId="853d7ef715f84029" providerId="Windows Live" clId="Web-{20E6B229-579A-47C2-A403-06FFF3FAF255}" dt="2021-10-11T19:38:56.152" v="110"/>
          <ac:spMkLst>
            <pc:docMk/>
            <pc:sldMk cId="2028762597" sldId="261"/>
            <ac:spMk id="22" creationId="{B4C843F0-96F8-4DFC-93E8-E3533F223874}"/>
          </ac:spMkLst>
        </pc:spChg>
        <pc:picChg chg="add mod ord">
          <ac:chgData name="daniel beno" userId="853d7ef715f84029" providerId="Windows Live" clId="Web-{20E6B229-579A-47C2-A403-06FFF3FAF255}" dt="2021-10-11T19:38:56.152" v="110"/>
          <ac:picMkLst>
            <pc:docMk/>
            <pc:sldMk cId="2028762597" sldId="261"/>
            <ac:picMk id="4" creationId="{6664BE28-A346-4F63-980C-E919E1596B9E}"/>
          </ac:picMkLst>
        </pc:picChg>
      </pc:sldChg>
      <pc:sldChg chg="addSp delSp modSp new mod ord setBg setClrOvrMap">
        <pc:chgData name="daniel beno" userId="853d7ef715f84029" providerId="Windows Live" clId="Web-{20E6B229-579A-47C2-A403-06FFF3FAF255}" dt="2021-10-11T19:41:48.641" v="124"/>
        <pc:sldMkLst>
          <pc:docMk/>
          <pc:sldMk cId="2388367864" sldId="262"/>
        </pc:sldMkLst>
        <pc:spChg chg="del">
          <ac:chgData name="daniel beno" userId="853d7ef715f84029" providerId="Windows Live" clId="Web-{20E6B229-579A-47C2-A403-06FFF3FAF255}" dt="2021-10-11T19:40:29.779" v="118"/>
          <ac:spMkLst>
            <pc:docMk/>
            <pc:sldMk cId="2388367864" sldId="262"/>
            <ac:spMk id="2" creationId="{1EFB30F0-68AA-4440-84E2-D9B84E28CBA1}"/>
          </ac:spMkLst>
        </pc:spChg>
        <pc:spChg chg="del">
          <ac:chgData name="daniel beno" userId="853d7ef715f84029" providerId="Windows Live" clId="Web-{20E6B229-579A-47C2-A403-06FFF3FAF255}" dt="2021-10-11T19:39:18.403" v="114"/>
          <ac:spMkLst>
            <pc:docMk/>
            <pc:sldMk cId="2388367864" sldId="262"/>
            <ac:spMk id="3" creationId="{277FEDB0-288E-407A-93D5-FB22CCF1222B}"/>
          </ac:spMkLst>
        </pc:spChg>
        <pc:spChg chg="add del">
          <ac:chgData name="daniel beno" userId="853d7ef715f84029" providerId="Windows Live" clId="Web-{20E6B229-579A-47C2-A403-06FFF3FAF255}" dt="2021-10-11T19:40:39.248" v="120"/>
          <ac:spMkLst>
            <pc:docMk/>
            <pc:sldMk cId="2388367864" sldId="262"/>
            <ac:spMk id="11" creationId="{733490DB-8462-4F56-903D-8CF276C144AF}"/>
          </ac:spMkLst>
        </pc:spChg>
        <pc:spChg chg="add del">
          <ac:chgData name="daniel beno" userId="853d7ef715f84029" providerId="Windows Live" clId="Web-{20E6B229-579A-47C2-A403-06FFF3FAF255}" dt="2021-10-11T19:40:48.092" v="121"/>
          <ac:spMkLst>
            <pc:docMk/>
            <pc:sldMk cId="2388367864" sldId="262"/>
            <ac:spMk id="14" creationId="{2DC4AA0A-D9C3-4A0B-990D-1BCB0022A696}"/>
          </ac:spMkLst>
        </pc:spChg>
        <pc:spChg chg="add del">
          <ac:chgData name="daniel beno" userId="853d7ef715f84029" providerId="Windows Live" clId="Web-{20E6B229-579A-47C2-A403-06FFF3FAF255}" dt="2021-10-11T19:40:48.092" v="121"/>
          <ac:spMkLst>
            <pc:docMk/>
            <pc:sldMk cId="2388367864" sldId="262"/>
            <ac:spMk id="16" creationId="{6A0B685E-5162-4E10-98F2-9511FD9E2CE8}"/>
          </ac:spMkLst>
        </pc:spChg>
        <pc:spChg chg="add del">
          <ac:chgData name="daniel beno" userId="853d7ef715f84029" providerId="Windows Live" clId="Web-{20E6B229-579A-47C2-A403-06FFF3FAF255}" dt="2021-10-11T19:40:48.092" v="121"/>
          <ac:spMkLst>
            <pc:docMk/>
            <pc:sldMk cId="2388367864" sldId="262"/>
            <ac:spMk id="18" creationId="{1D9D3865-C494-4C4A-8495-8245E905469D}"/>
          </ac:spMkLst>
        </pc:spChg>
        <pc:spChg chg="add del">
          <ac:chgData name="daniel beno" userId="853d7ef715f84029" providerId="Windows Live" clId="Web-{20E6B229-579A-47C2-A403-06FFF3FAF255}" dt="2021-10-11T19:41:48.641" v="124"/>
          <ac:spMkLst>
            <pc:docMk/>
            <pc:sldMk cId="2388367864" sldId="262"/>
            <ac:spMk id="25" creationId="{25B97239-2685-48C8-8104-1D4E4E383D82}"/>
          </ac:spMkLst>
        </pc:spChg>
        <pc:spChg chg="add">
          <ac:chgData name="daniel beno" userId="853d7ef715f84029" providerId="Windows Live" clId="Web-{20E6B229-579A-47C2-A403-06FFF3FAF255}" dt="2021-10-11T19:41:48.641" v="124"/>
          <ac:spMkLst>
            <pc:docMk/>
            <pc:sldMk cId="2388367864" sldId="262"/>
            <ac:spMk id="30" creationId="{4AAA6991-1DF8-455A-9991-7F52F96659E0}"/>
          </ac:spMkLst>
        </pc:spChg>
        <pc:picChg chg="add mod ord">
          <ac:chgData name="daniel beno" userId="853d7ef715f84029" providerId="Windows Live" clId="Web-{20E6B229-579A-47C2-A403-06FFF3FAF255}" dt="2021-10-11T19:41:48.641" v="124"/>
          <ac:picMkLst>
            <pc:docMk/>
            <pc:sldMk cId="2388367864" sldId="262"/>
            <ac:picMk id="4" creationId="{8AB671B0-70A0-4C9F-B2A3-A1DCB02A7EC9}"/>
          </ac:picMkLst>
        </pc:picChg>
        <pc:picChg chg="add mod ord">
          <ac:chgData name="daniel beno" userId="853d7ef715f84029" providerId="Windows Live" clId="Web-{20E6B229-579A-47C2-A403-06FFF3FAF255}" dt="2021-10-11T19:41:48.641" v="124"/>
          <ac:picMkLst>
            <pc:docMk/>
            <pc:sldMk cId="2388367864" sldId="262"/>
            <ac:picMk id="5" creationId="{2106DB85-2C47-499D-A644-67B6003583FB}"/>
          </ac:picMkLst>
        </pc:picChg>
        <pc:picChg chg="add mod ord">
          <ac:chgData name="daniel beno" userId="853d7ef715f84029" providerId="Windows Live" clId="Web-{20E6B229-579A-47C2-A403-06FFF3FAF255}" dt="2021-10-11T19:41:48.641" v="124"/>
          <ac:picMkLst>
            <pc:docMk/>
            <pc:sldMk cId="2388367864" sldId="262"/>
            <ac:picMk id="6" creationId="{E7528023-765C-4D6C-8AC9-E145B3790D63}"/>
          </ac:picMkLst>
        </pc:picChg>
        <pc:picChg chg="add mod ord">
          <ac:chgData name="daniel beno" userId="853d7ef715f84029" providerId="Windows Live" clId="Web-{20E6B229-579A-47C2-A403-06FFF3FAF255}" dt="2021-10-11T19:41:48.641" v="124"/>
          <ac:picMkLst>
            <pc:docMk/>
            <pc:sldMk cId="2388367864" sldId="262"/>
            <ac:picMk id="7" creationId="{0E40C88A-82B0-40D6-95E9-A9484A3D5708}"/>
          </ac:picMkLst>
        </pc:picChg>
        <pc:picChg chg="add mod">
          <ac:chgData name="daniel beno" userId="853d7ef715f84029" providerId="Windows Live" clId="Web-{20E6B229-579A-47C2-A403-06FFF3FAF255}" dt="2021-10-11T19:41:48.641" v="124"/>
          <ac:picMkLst>
            <pc:docMk/>
            <pc:sldMk cId="2388367864" sldId="262"/>
            <ac:picMk id="8" creationId="{86004546-9DDC-4C36-AF29-70B543594A6C}"/>
          </ac:picMkLst>
        </pc:picChg>
        <pc:cxnChg chg="add del">
          <ac:chgData name="daniel beno" userId="853d7ef715f84029" providerId="Windows Live" clId="Web-{20E6B229-579A-47C2-A403-06FFF3FAF255}" dt="2021-10-11T19:40:48.092" v="121"/>
          <ac:cxnSpMkLst>
            <pc:docMk/>
            <pc:sldMk cId="2388367864" sldId="262"/>
            <ac:cxnSpMk id="20" creationId="{B78EE79F-FCAA-4CF9-9746-730B51FC4CB3}"/>
          </ac:cxnSpMkLst>
        </pc:cxnChg>
      </pc:sldChg>
      <pc:sldChg chg="addSp delSp modSp new mod setBg">
        <pc:chgData name="daniel beno" userId="853d7ef715f84029" providerId="Windows Live" clId="Web-{20E6B229-579A-47C2-A403-06FFF3FAF255}" dt="2021-10-11T19:45:02.489" v="138"/>
        <pc:sldMkLst>
          <pc:docMk/>
          <pc:sldMk cId="1451045194" sldId="263"/>
        </pc:sldMkLst>
        <pc:spChg chg="del">
          <ac:chgData name="daniel beno" userId="853d7ef715f84029" providerId="Windows Live" clId="Web-{20E6B229-579A-47C2-A403-06FFF3FAF255}" dt="2021-10-11T19:44:44.989" v="135"/>
          <ac:spMkLst>
            <pc:docMk/>
            <pc:sldMk cId="1451045194" sldId="263"/>
            <ac:spMk id="2" creationId="{A5658401-DBD3-4354-8B11-D8BC08AEEBDF}"/>
          </ac:spMkLst>
        </pc:spChg>
        <pc:spChg chg="del">
          <ac:chgData name="daniel beno" userId="853d7ef715f84029" providerId="Windows Live" clId="Web-{20E6B229-579A-47C2-A403-06FFF3FAF255}" dt="2021-10-11T19:42:15.391" v="125"/>
          <ac:spMkLst>
            <pc:docMk/>
            <pc:sldMk cId="1451045194" sldId="263"/>
            <ac:spMk id="3" creationId="{C454CD2A-A0A9-4FAF-8E43-BC97284277B5}"/>
          </ac:spMkLst>
        </pc:spChg>
        <pc:spChg chg="add del">
          <ac:chgData name="daniel beno" userId="853d7ef715f84029" providerId="Windows Live" clId="Web-{20E6B229-579A-47C2-A403-06FFF3FAF255}" dt="2021-10-11T19:44:57.911" v="137"/>
          <ac:spMkLst>
            <pc:docMk/>
            <pc:sldMk cId="1451045194" sldId="263"/>
            <ac:spMk id="11" creationId="{8D6C2B80-CCEC-45CB-B0B3-D2375B500EC4}"/>
          </ac:spMkLst>
        </pc:spChg>
        <pc:spChg chg="add del">
          <ac:chgData name="daniel beno" userId="853d7ef715f84029" providerId="Windows Live" clId="Web-{20E6B229-579A-47C2-A403-06FFF3FAF255}" dt="2021-10-11T19:45:02.489" v="138"/>
          <ac:spMkLst>
            <pc:docMk/>
            <pc:sldMk cId="1451045194" sldId="263"/>
            <ac:spMk id="14" creationId="{1608AA13-5DEF-478F-A286-EA33B7E0AD72}"/>
          </ac:spMkLst>
        </pc:spChg>
        <pc:spChg chg="add del">
          <ac:chgData name="daniel beno" userId="853d7ef715f84029" providerId="Windows Live" clId="Web-{20E6B229-579A-47C2-A403-06FFF3FAF255}" dt="2021-10-11T19:45:02.489" v="138"/>
          <ac:spMkLst>
            <pc:docMk/>
            <pc:sldMk cId="1451045194" sldId="263"/>
            <ac:spMk id="16" creationId="{86306CF9-ED43-47CC-BF50-38B5D2D62BD6}"/>
          </ac:spMkLst>
        </pc:spChg>
        <pc:spChg chg="add del">
          <ac:chgData name="daniel beno" userId="853d7ef715f84029" providerId="Windows Live" clId="Web-{20E6B229-579A-47C2-A403-06FFF3FAF255}" dt="2021-10-11T19:45:02.489" v="138"/>
          <ac:spMkLst>
            <pc:docMk/>
            <pc:sldMk cId="1451045194" sldId="263"/>
            <ac:spMk id="18" creationId="{7C2329DA-3535-468A-8479-D10BD66530A4}"/>
          </ac:spMkLst>
        </pc:spChg>
        <pc:spChg chg="add">
          <ac:chgData name="daniel beno" userId="853d7ef715f84029" providerId="Windows Live" clId="Web-{20E6B229-579A-47C2-A403-06FFF3FAF255}" dt="2021-10-11T19:45:02.489" v="138"/>
          <ac:spMkLst>
            <pc:docMk/>
            <pc:sldMk cId="1451045194" sldId="263"/>
            <ac:spMk id="23" creationId="{BF494AE6-A88C-448B-B1B7-80259E6F4FE0}"/>
          </ac:spMkLst>
        </pc:spChg>
        <pc:picChg chg="add mod ord">
          <ac:chgData name="daniel beno" userId="853d7ef715f84029" providerId="Windows Live" clId="Web-{20E6B229-579A-47C2-A403-06FFF3FAF255}" dt="2021-10-11T19:45:02.489" v="138"/>
          <ac:picMkLst>
            <pc:docMk/>
            <pc:sldMk cId="1451045194" sldId="263"/>
            <ac:picMk id="4" creationId="{7C4AF899-583D-4F8F-94B7-AC8B4FD0A907}"/>
          </ac:picMkLst>
        </pc:picChg>
        <pc:picChg chg="add mod ord">
          <ac:chgData name="daniel beno" userId="853d7ef715f84029" providerId="Windows Live" clId="Web-{20E6B229-579A-47C2-A403-06FFF3FAF255}" dt="2021-10-11T19:45:02.489" v="138"/>
          <ac:picMkLst>
            <pc:docMk/>
            <pc:sldMk cId="1451045194" sldId="263"/>
            <ac:picMk id="5" creationId="{F9A5AA25-A372-4BFC-A051-2EA3D857E283}"/>
          </ac:picMkLst>
        </pc:picChg>
        <pc:picChg chg="add mod">
          <ac:chgData name="daniel beno" userId="853d7ef715f84029" providerId="Windows Live" clId="Web-{20E6B229-579A-47C2-A403-06FFF3FAF255}" dt="2021-10-11T19:45:02.489" v="138"/>
          <ac:picMkLst>
            <pc:docMk/>
            <pc:sldMk cId="1451045194" sldId="263"/>
            <ac:picMk id="6" creationId="{CB9775DA-CBEA-46F0-BC8B-EA4CBE3EB69F}"/>
          </ac:picMkLst>
        </pc:picChg>
        <pc:picChg chg="add mod ord">
          <ac:chgData name="daniel beno" userId="853d7ef715f84029" providerId="Windows Live" clId="Web-{20E6B229-579A-47C2-A403-06FFF3FAF255}" dt="2021-10-11T19:45:02.489" v="138"/>
          <ac:picMkLst>
            <pc:docMk/>
            <pc:sldMk cId="1451045194" sldId="263"/>
            <ac:picMk id="7" creationId="{9F90EB2A-AD3A-44B3-ABAF-866EB40AB287}"/>
          </ac:picMkLst>
        </pc:picChg>
        <pc:picChg chg="add del mod">
          <ac:chgData name="daniel beno" userId="853d7ef715f84029" providerId="Windows Live" clId="Web-{20E6B229-579A-47C2-A403-06FFF3FAF255}" dt="2021-10-11T19:44:12.113" v="134"/>
          <ac:picMkLst>
            <pc:docMk/>
            <pc:sldMk cId="1451045194" sldId="263"/>
            <ac:picMk id="8" creationId="{9F888F16-3CBF-43E6-943A-8238CE23F555}"/>
          </ac:picMkLst>
        </pc:picChg>
      </pc:sldChg>
      <pc:sldChg chg="addSp delSp modSp new mod setBg setClrOvrMap">
        <pc:chgData name="daniel beno" userId="853d7ef715f84029" providerId="Windows Live" clId="Web-{20E6B229-579A-47C2-A403-06FFF3FAF255}" dt="2021-10-11T19:47:17.852" v="147"/>
        <pc:sldMkLst>
          <pc:docMk/>
          <pc:sldMk cId="1580267921" sldId="264"/>
        </pc:sldMkLst>
        <pc:spChg chg="del">
          <ac:chgData name="daniel beno" userId="853d7ef715f84029" providerId="Windows Live" clId="Web-{20E6B229-579A-47C2-A403-06FFF3FAF255}" dt="2021-10-11T19:47:01.148" v="144"/>
          <ac:spMkLst>
            <pc:docMk/>
            <pc:sldMk cId="1580267921" sldId="264"/>
            <ac:spMk id="2" creationId="{42205D11-3674-42DB-B132-83536BCF9F1A}"/>
          </ac:spMkLst>
        </pc:spChg>
        <pc:spChg chg="del">
          <ac:chgData name="daniel beno" userId="853d7ef715f84029" providerId="Windows Live" clId="Web-{20E6B229-579A-47C2-A403-06FFF3FAF255}" dt="2021-10-11T19:45:19.911" v="140"/>
          <ac:spMkLst>
            <pc:docMk/>
            <pc:sldMk cId="1580267921" sldId="264"/>
            <ac:spMk id="3" creationId="{3F20ABCF-2EB7-4D07-A4BD-A3AFF19D4DA8}"/>
          </ac:spMkLst>
        </pc:spChg>
        <pc:spChg chg="add del">
          <ac:chgData name="daniel beno" userId="853d7ef715f84029" providerId="Windows Live" clId="Web-{20E6B229-579A-47C2-A403-06FFF3FAF255}" dt="2021-10-11T19:47:11.727" v="146"/>
          <ac:spMkLst>
            <pc:docMk/>
            <pc:sldMk cId="1580267921" sldId="264"/>
            <ac:spMk id="11" creationId="{3C889E12-4794-4F31-93A3-0D01BE9CB053}"/>
          </ac:spMkLst>
        </pc:spChg>
        <pc:spChg chg="add del">
          <ac:chgData name="daniel beno" userId="853d7ef715f84029" providerId="Windows Live" clId="Web-{20E6B229-579A-47C2-A403-06FFF3FAF255}" dt="2021-10-11T19:47:17.852" v="147"/>
          <ac:spMkLst>
            <pc:docMk/>
            <pc:sldMk cId="1580267921" sldId="264"/>
            <ac:spMk id="14" creationId="{26C4D022-E2BC-435F-9CDB-44DC57C0701C}"/>
          </ac:spMkLst>
        </pc:spChg>
        <pc:spChg chg="add del">
          <ac:chgData name="daniel beno" userId="853d7ef715f84029" providerId="Windows Live" clId="Web-{20E6B229-579A-47C2-A403-06FFF3FAF255}" dt="2021-10-11T19:47:17.852" v="147"/>
          <ac:spMkLst>
            <pc:docMk/>
            <pc:sldMk cId="1580267921" sldId="264"/>
            <ac:spMk id="16" creationId="{C926CAD6-45B1-4A85-A196-E722067B1D21}"/>
          </ac:spMkLst>
        </pc:spChg>
        <pc:spChg chg="add del">
          <ac:chgData name="daniel beno" userId="853d7ef715f84029" providerId="Windows Live" clId="Web-{20E6B229-579A-47C2-A403-06FFF3FAF255}" dt="2021-10-11T19:47:17.852" v="147"/>
          <ac:spMkLst>
            <pc:docMk/>
            <pc:sldMk cId="1580267921" sldId="264"/>
            <ac:spMk id="18" creationId="{0E0936D5-2DCE-48A4-93BC-BA7861B4E343}"/>
          </ac:spMkLst>
        </pc:spChg>
        <pc:spChg chg="add">
          <ac:chgData name="daniel beno" userId="853d7ef715f84029" providerId="Windows Live" clId="Web-{20E6B229-579A-47C2-A403-06FFF3FAF255}" dt="2021-10-11T19:47:17.852" v="147"/>
          <ac:spMkLst>
            <pc:docMk/>
            <pc:sldMk cId="1580267921" sldId="264"/>
            <ac:spMk id="23" creationId="{B78EDDD3-C548-48EF-B3CA-B290B17192AB}"/>
          </ac:spMkLst>
        </pc:spChg>
        <pc:picChg chg="add mod ord">
          <ac:chgData name="daniel beno" userId="853d7ef715f84029" providerId="Windows Live" clId="Web-{20E6B229-579A-47C2-A403-06FFF3FAF255}" dt="2021-10-11T19:47:17.852" v="147"/>
          <ac:picMkLst>
            <pc:docMk/>
            <pc:sldMk cId="1580267921" sldId="264"/>
            <ac:picMk id="4" creationId="{DD222A9B-CD8E-4E2B-BC88-96BAFAA4C121}"/>
          </ac:picMkLst>
        </pc:picChg>
        <pc:picChg chg="add mod">
          <ac:chgData name="daniel beno" userId="853d7ef715f84029" providerId="Windows Live" clId="Web-{20E6B229-579A-47C2-A403-06FFF3FAF255}" dt="2021-10-11T19:47:17.852" v="147"/>
          <ac:picMkLst>
            <pc:docMk/>
            <pc:sldMk cId="1580267921" sldId="264"/>
            <ac:picMk id="5" creationId="{6E004CB1-0FB5-4927-805A-BCF64088BE97}"/>
          </ac:picMkLst>
        </pc:picChg>
        <pc:picChg chg="add mod ord">
          <ac:chgData name="daniel beno" userId="853d7ef715f84029" providerId="Windows Live" clId="Web-{20E6B229-579A-47C2-A403-06FFF3FAF255}" dt="2021-10-11T19:47:17.852" v="147"/>
          <ac:picMkLst>
            <pc:docMk/>
            <pc:sldMk cId="1580267921" sldId="264"/>
            <ac:picMk id="6" creationId="{9FD81DCA-E324-419D-B74E-D0AC887224A0}"/>
          </ac:picMkLst>
        </pc:picChg>
        <pc:picChg chg="add mod">
          <ac:chgData name="daniel beno" userId="853d7ef715f84029" providerId="Windows Live" clId="Web-{20E6B229-579A-47C2-A403-06FFF3FAF255}" dt="2021-10-11T19:47:17.852" v="147"/>
          <ac:picMkLst>
            <pc:docMk/>
            <pc:sldMk cId="1580267921" sldId="264"/>
            <ac:picMk id="7" creationId="{7DA9252D-7F53-4595-B9A7-8E3FA606C166}"/>
          </ac:picMkLst>
        </pc:picChg>
      </pc:sldChg>
      <pc:sldChg chg="addSp delSp modSp new mod setBg addAnim setClrOvrMap">
        <pc:chgData name="daniel beno" userId="853d7ef715f84029" providerId="Windows Live" clId="Web-{20E6B229-579A-47C2-A403-06FFF3FAF255}" dt="2021-10-11T19:49:25.043" v="201" actId="20577"/>
        <pc:sldMkLst>
          <pc:docMk/>
          <pc:sldMk cId="2818240464" sldId="265"/>
        </pc:sldMkLst>
        <pc:spChg chg="mod ord">
          <ac:chgData name="daniel beno" userId="853d7ef715f84029" providerId="Windows Live" clId="Web-{20E6B229-579A-47C2-A403-06FFF3FAF255}" dt="2021-10-11T19:49:25.043" v="201" actId="20577"/>
          <ac:spMkLst>
            <pc:docMk/>
            <pc:sldMk cId="2818240464" sldId="265"/>
            <ac:spMk id="2" creationId="{FC53E97B-9A26-4B41-A8E5-D954DC765302}"/>
          </ac:spMkLst>
        </pc:spChg>
        <pc:spChg chg="del">
          <ac:chgData name="daniel beno" userId="853d7ef715f84029" providerId="Windows Live" clId="Web-{20E6B229-579A-47C2-A403-06FFF3FAF255}" dt="2021-10-11T19:48:00.525" v="170"/>
          <ac:spMkLst>
            <pc:docMk/>
            <pc:sldMk cId="2818240464" sldId="265"/>
            <ac:spMk id="3" creationId="{5BEAACE6-3148-43F3-B233-D6722CEAD84A}"/>
          </ac:spMkLst>
        </pc:spChg>
        <pc:spChg chg="add">
          <ac:chgData name="daniel beno" userId="853d7ef715f84029" providerId="Windows Live" clId="Web-{20E6B229-579A-47C2-A403-06FFF3FAF255}" dt="2021-10-11T19:48:37.416" v="172"/>
          <ac:spMkLst>
            <pc:docMk/>
            <pc:sldMk cId="2818240464" sldId="265"/>
            <ac:spMk id="9" creationId="{904DB13E-F722-4ED6-BB00-556651E95281}"/>
          </ac:spMkLst>
        </pc:spChg>
        <pc:spChg chg="add">
          <ac:chgData name="daniel beno" userId="853d7ef715f84029" providerId="Windows Live" clId="Web-{20E6B229-579A-47C2-A403-06FFF3FAF255}" dt="2021-10-11T19:48:37.416" v="172"/>
          <ac:spMkLst>
            <pc:docMk/>
            <pc:sldMk cId="2818240464" sldId="265"/>
            <ac:spMk id="11" creationId="{1419E3D9-C5FB-41A9-B6D2-DFB210BB6211}"/>
          </ac:spMkLst>
        </pc:spChg>
        <pc:spChg chg="add">
          <ac:chgData name="daniel beno" userId="853d7ef715f84029" providerId="Windows Live" clId="Web-{20E6B229-579A-47C2-A403-06FFF3FAF255}" dt="2021-10-11T19:48:37.416" v="172"/>
          <ac:spMkLst>
            <pc:docMk/>
            <pc:sldMk cId="2818240464" sldId="265"/>
            <ac:spMk id="13" creationId="{367909BF-1DF7-4ACE-8F58-6CF719BB27E5}"/>
          </ac:spMkLst>
        </pc:spChg>
        <pc:spChg chg="add">
          <ac:chgData name="daniel beno" userId="853d7ef715f84029" providerId="Windows Live" clId="Web-{20E6B229-579A-47C2-A403-06FFF3FAF255}" dt="2021-10-11T19:48:37.416" v="172"/>
          <ac:spMkLst>
            <pc:docMk/>
            <pc:sldMk cId="2818240464" sldId="265"/>
            <ac:spMk id="15" creationId="{89E8BEDB-0BBC-4F21-9CFB-8530D664C343}"/>
          </ac:spMkLst>
        </pc:spChg>
        <pc:spChg chg="add">
          <ac:chgData name="daniel beno" userId="853d7ef715f84029" providerId="Windows Live" clId="Web-{20E6B229-579A-47C2-A403-06FFF3FAF255}" dt="2021-10-11T19:48:37.416" v="172"/>
          <ac:spMkLst>
            <pc:docMk/>
            <pc:sldMk cId="2818240464" sldId="265"/>
            <ac:spMk id="22" creationId="{420551B3-B4DA-48EE-988C-4FAEAEB5CE98}"/>
          </ac:spMkLst>
        </pc:spChg>
        <pc:spChg chg="add">
          <ac:chgData name="daniel beno" userId="853d7ef715f84029" providerId="Windows Live" clId="Web-{20E6B229-579A-47C2-A403-06FFF3FAF255}" dt="2021-10-11T19:48:37.416" v="172"/>
          <ac:spMkLst>
            <pc:docMk/>
            <pc:sldMk cId="2818240464" sldId="265"/>
            <ac:spMk id="24" creationId="{0B121716-8B64-478F-ABDB-17030AD1B711}"/>
          </ac:spMkLst>
        </pc:spChg>
        <pc:grpChg chg="add">
          <ac:chgData name="daniel beno" userId="853d7ef715f84029" providerId="Windows Live" clId="Web-{20E6B229-579A-47C2-A403-06FFF3FAF255}" dt="2021-10-11T19:48:37.416" v="172"/>
          <ac:grpSpMkLst>
            <pc:docMk/>
            <pc:sldMk cId="2818240464" sldId="265"/>
            <ac:grpSpMk id="17" creationId="{E26428D7-C6F3-473D-A360-A3F5C3E8728C}"/>
          </ac:grpSpMkLst>
        </pc:grpChg>
        <pc:picChg chg="add mod">
          <ac:chgData name="daniel beno" userId="853d7ef715f84029" providerId="Windows Live" clId="Web-{20E6B229-579A-47C2-A403-06FFF3FAF255}" dt="2021-10-11T19:48:37.416" v="172"/>
          <ac:picMkLst>
            <pc:docMk/>
            <pc:sldMk cId="2818240464" sldId="265"/>
            <ac:picMk id="4" creationId="{B2826266-823F-43F0-ABD7-303236C0644F}"/>
          </ac:picMkLst>
        </pc:picChg>
      </pc:sldChg>
      <pc:sldChg chg="addSp delSp modSp new mod setBg">
        <pc:chgData name="daniel beno" userId="853d7ef715f84029" providerId="Windows Live" clId="Web-{20E6B229-579A-47C2-A403-06FFF3FAF255}" dt="2021-10-11T19:50:56.732" v="210"/>
        <pc:sldMkLst>
          <pc:docMk/>
          <pc:sldMk cId="3072069896" sldId="266"/>
        </pc:sldMkLst>
        <pc:spChg chg="del">
          <ac:chgData name="daniel beno" userId="853d7ef715f84029" providerId="Windows Live" clId="Web-{20E6B229-579A-47C2-A403-06FFF3FAF255}" dt="2021-10-11T19:49:33.590" v="203"/>
          <ac:spMkLst>
            <pc:docMk/>
            <pc:sldMk cId="3072069896" sldId="266"/>
            <ac:spMk id="2" creationId="{C14E732E-B41B-4E7C-9251-038BD240E7B5}"/>
          </ac:spMkLst>
        </pc:spChg>
        <pc:spChg chg="del">
          <ac:chgData name="daniel beno" userId="853d7ef715f84029" providerId="Windows Live" clId="Web-{20E6B229-579A-47C2-A403-06FFF3FAF255}" dt="2021-10-11T19:49:30.230" v="202"/>
          <ac:spMkLst>
            <pc:docMk/>
            <pc:sldMk cId="3072069896" sldId="266"/>
            <ac:spMk id="3" creationId="{709463E1-46A4-4781-A53F-8B76207B6D2D}"/>
          </ac:spMkLst>
        </pc:spChg>
        <pc:spChg chg="add">
          <ac:chgData name="daniel beno" userId="853d7ef715f84029" providerId="Windows Live" clId="Web-{20E6B229-579A-47C2-A403-06FFF3FAF255}" dt="2021-10-11T19:50:56.732" v="210"/>
          <ac:spMkLst>
            <pc:docMk/>
            <pc:sldMk cId="3072069896" sldId="266"/>
            <ac:spMk id="13" creationId="{E8DC6FCD-811B-436E-9FEE-FC957486CD7E}"/>
          </ac:spMkLst>
        </pc:spChg>
        <pc:picChg chg="add mod ord">
          <ac:chgData name="daniel beno" userId="853d7ef715f84029" providerId="Windows Live" clId="Web-{20E6B229-579A-47C2-A403-06FFF3FAF255}" dt="2021-10-11T19:50:56.732" v="210"/>
          <ac:picMkLst>
            <pc:docMk/>
            <pc:sldMk cId="3072069896" sldId="266"/>
            <ac:picMk id="4" creationId="{B6599370-C0D9-4304-8C9F-948AB5B0213E}"/>
          </ac:picMkLst>
        </pc:picChg>
        <pc:picChg chg="add mod">
          <ac:chgData name="daniel beno" userId="853d7ef715f84029" providerId="Windows Live" clId="Web-{20E6B229-579A-47C2-A403-06FFF3FAF255}" dt="2021-10-11T19:50:56.732" v="210"/>
          <ac:picMkLst>
            <pc:docMk/>
            <pc:sldMk cId="3072069896" sldId="266"/>
            <ac:picMk id="5" creationId="{E110B6A7-0996-44A2-B8AE-03F75CA50030}"/>
          </ac:picMkLst>
        </pc:picChg>
        <pc:picChg chg="add del mod">
          <ac:chgData name="daniel beno" userId="853d7ef715f84029" providerId="Windows Live" clId="Web-{20E6B229-579A-47C2-A403-06FFF3FAF255}" dt="2021-10-11T19:50:37.904" v="207"/>
          <ac:picMkLst>
            <pc:docMk/>
            <pc:sldMk cId="3072069896" sldId="266"/>
            <ac:picMk id="6" creationId="{E4316097-D5CD-4CA6-ADCD-13AB45749C1E}"/>
          </ac:picMkLst>
        </pc:picChg>
        <pc:picChg chg="add mod ord">
          <ac:chgData name="daniel beno" userId="853d7ef715f84029" providerId="Windows Live" clId="Web-{20E6B229-579A-47C2-A403-06FFF3FAF255}" dt="2021-10-11T19:50:56.732" v="210"/>
          <ac:picMkLst>
            <pc:docMk/>
            <pc:sldMk cId="3072069896" sldId="266"/>
            <ac:picMk id="7" creationId="{CD669BC5-5D75-4C76-8C50-D1FEA1A15D6E}"/>
          </ac:picMkLst>
        </pc:picChg>
        <pc:picChg chg="add mod">
          <ac:chgData name="daniel beno" userId="853d7ef715f84029" providerId="Windows Live" clId="Web-{20E6B229-579A-47C2-A403-06FFF3FAF255}" dt="2021-10-11T19:50:56.732" v="210"/>
          <ac:picMkLst>
            <pc:docMk/>
            <pc:sldMk cId="3072069896" sldId="266"/>
            <ac:picMk id="8" creationId="{2ADD1CE0-707B-4BA1-9784-838C37F9AB57}"/>
          </ac:picMkLst>
        </pc:picChg>
      </pc:sldChg>
      <pc:sldChg chg="addSp delSp modSp new mod setBg">
        <pc:chgData name="daniel beno" userId="853d7ef715f84029" providerId="Windows Live" clId="Web-{20E6B229-579A-47C2-A403-06FFF3FAF255}" dt="2021-10-11T19:52:33.594" v="217"/>
        <pc:sldMkLst>
          <pc:docMk/>
          <pc:sldMk cId="3822201480" sldId="267"/>
        </pc:sldMkLst>
        <pc:spChg chg="del">
          <ac:chgData name="daniel beno" userId="853d7ef715f84029" providerId="Windows Live" clId="Web-{20E6B229-579A-47C2-A403-06FFF3FAF255}" dt="2021-10-11T19:52:28.063" v="216"/>
          <ac:spMkLst>
            <pc:docMk/>
            <pc:sldMk cId="3822201480" sldId="267"/>
            <ac:spMk id="2" creationId="{AC6617D8-4572-4804-9EF2-A378F02B817A}"/>
          </ac:spMkLst>
        </pc:spChg>
        <pc:spChg chg="del">
          <ac:chgData name="daniel beno" userId="853d7ef715f84029" providerId="Windows Live" clId="Web-{20E6B229-579A-47C2-A403-06FFF3FAF255}" dt="2021-10-11T19:51:15.280" v="212"/>
          <ac:spMkLst>
            <pc:docMk/>
            <pc:sldMk cId="3822201480" sldId="267"/>
            <ac:spMk id="3" creationId="{5BE344CF-F409-4AA7-B123-EFA484767898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12" creationId="{1E94681D-2A4C-4A8D-B9B5-31D440D0328D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14" creationId="{9EFEB6B0-6EB3-461D-81DF-7863CAFE1DA6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16" creationId="{36F2AFC4-A0E1-433D-8B67-0142A2F8B021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18" creationId="{12E8CD4E-6381-4807-AA5B-CE0024A8BE19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20" creationId="{89122D61-0FD8-4073-9E00-AEC9377FB190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22" creationId="{36A325B5-56A3-425A-B9A3-0CEB7CA1BBF6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24" creationId="{D28445F8-F032-43C9-8D0F-A5155F525283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26" creationId="{B80DE958-9D45-4CAD-BF1F-FA2ED970B7F6}"/>
          </ac:spMkLst>
        </pc:spChg>
        <pc:spChg chg="add">
          <ac:chgData name="daniel beno" userId="853d7ef715f84029" providerId="Windows Live" clId="Web-{20E6B229-579A-47C2-A403-06FFF3FAF255}" dt="2021-10-11T19:52:33.594" v="217"/>
          <ac:spMkLst>
            <pc:docMk/>
            <pc:sldMk cId="3822201480" sldId="267"/>
            <ac:spMk id="28" creationId="{485AA61B-80D9-4876-874D-DA377F5EAF07}"/>
          </ac:spMkLst>
        </pc:spChg>
        <pc:picChg chg="add mod ord">
          <ac:chgData name="daniel beno" userId="853d7ef715f84029" providerId="Windows Live" clId="Web-{20E6B229-579A-47C2-A403-06FFF3FAF255}" dt="2021-10-11T19:52:33.594" v="217"/>
          <ac:picMkLst>
            <pc:docMk/>
            <pc:sldMk cId="3822201480" sldId="267"/>
            <ac:picMk id="4" creationId="{BB267F31-BBDD-4D38-AC98-BB6C08843D06}"/>
          </ac:picMkLst>
        </pc:picChg>
        <pc:picChg chg="add mod">
          <ac:chgData name="daniel beno" userId="853d7ef715f84029" providerId="Windows Live" clId="Web-{20E6B229-579A-47C2-A403-06FFF3FAF255}" dt="2021-10-11T19:52:33.594" v="217"/>
          <ac:picMkLst>
            <pc:docMk/>
            <pc:sldMk cId="3822201480" sldId="267"/>
            <ac:picMk id="5" creationId="{DF5DC8D1-AC2C-4CED-8970-0EBD6615466C}"/>
          </ac:picMkLst>
        </pc:picChg>
        <pc:picChg chg="add mod">
          <ac:chgData name="daniel beno" userId="853d7ef715f84029" providerId="Windows Live" clId="Web-{20E6B229-579A-47C2-A403-06FFF3FAF255}" dt="2021-10-11T19:52:33.594" v="217"/>
          <ac:picMkLst>
            <pc:docMk/>
            <pc:sldMk cId="3822201480" sldId="267"/>
            <ac:picMk id="6" creationId="{B8945D2B-73FE-461C-A1C1-C1A8F98CD7CB}"/>
          </ac:picMkLst>
        </pc:picChg>
        <pc:picChg chg="add mod ord">
          <ac:chgData name="daniel beno" userId="853d7ef715f84029" providerId="Windows Live" clId="Web-{20E6B229-579A-47C2-A403-06FFF3FAF255}" dt="2021-10-11T19:52:33.594" v="217"/>
          <ac:picMkLst>
            <pc:docMk/>
            <pc:sldMk cId="3822201480" sldId="267"/>
            <ac:picMk id="7" creationId="{A73FA6B2-7847-4DF0-8237-F79967BAF1B9}"/>
          </ac:picMkLst>
        </pc:picChg>
      </pc:sldChg>
      <pc:sldMasterChg chg="del delSldLayout">
        <pc:chgData name="daniel beno" userId="853d7ef715f84029" providerId="Windows Live" clId="Web-{20E6B229-579A-47C2-A403-06FFF3FAF255}" dt="2021-10-11T19:23:31.957" v="41"/>
        <pc:sldMasterMkLst>
          <pc:docMk/>
          <pc:sldMasterMk cId="2460954070" sldId="2147483660"/>
        </pc:sldMasterMkLst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daniel beno" userId="853d7ef715f84029" providerId="Windows Live" clId="Web-{20E6B229-579A-47C2-A403-06FFF3FAF255}" dt="2021-10-11T19:23:31.957" v="4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replId addSldLayout">
        <pc:chgData name="daniel beno" userId="853d7ef715f84029" providerId="Windows Live" clId="Web-{20E6B229-579A-47C2-A403-06FFF3FAF255}" dt="2021-10-11T19:23:31.957" v="41"/>
        <pc:sldMasterMkLst>
          <pc:docMk/>
          <pc:sldMasterMk cId="3720141611" sldId="2147483672"/>
        </pc:sldMasterMkLst>
        <pc:sldLayoutChg chg="ad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1816710806" sldId="2147483673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3278486805" sldId="2147483674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2891096371" sldId="2147483675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950427278" sldId="2147483676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2100029568" sldId="2147483677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572330712" sldId="2147483678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2610920836" sldId="2147483679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3696296325" sldId="2147483680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1331592776" sldId="2147483681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1848088181" sldId="2147483682"/>
          </pc:sldLayoutMkLst>
        </pc:sldLayoutChg>
        <pc:sldLayoutChg chg="add replId">
          <pc:chgData name="daniel beno" userId="853d7ef715f84029" providerId="Windows Live" clId="Web-{20E6B229-579A-47C2-A403-06FFF3FAF255}" dt="2021-10-11T19:23:31.957" v="41"/>
          <pc:sldLayoutMkLst>
            <pc:docMk/>
            <pc:sldMasterMk cId="3720141611" sldId="2147483672"/>
            <pc:sldLayoutMk cId="4293124275" sldId="214748368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312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848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671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808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159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629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092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33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002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042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109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014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8BA43E1F-A1E4-459F-A21A-694EFE127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217" r="4263"/>
          <a:stretch/>
        </p:blipFill>
        <p:spPr>
          <a:xfrm>
            <a:off x="4660760" y="10"/>
            <a:ext cx="7545616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524" y="1340361"/>
            <a:ext cx="3729162" cy="334170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cs typeface="Calibri Light"/>
              </a:rPr>
              <a:t>Erasmus +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284" y="4731476"/>
            <a:ext cx="3793642" cy="97090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solidFill>
                  <a:schemeClr val="tx1"/>
                </a:solidFill>
                <a:cs typeface="Calibri"/>
              </a:rPr>
              <a:t>IV.A.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solidFill>
                  <a:schemeClr val="tx1"/>
                </a:solidFill>
                <a:cs typeface="Calibri"/>
              </a:rPr>
              <a:t>Stredná Zdravotnícka škola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solidFill>
                  <a:schemeClr val="tx1"/>
                </a:solidFill>
                <a:cs typeface="Calibri"/>
              </a:rPr>
              <a:t>Považská Bystrica</a:t>
            </a:r>
          </a:p>
        </p:txBody>
      </p:sp>
    </p:spTree>
    <p:extLst>
      <p:ext uri="{BB962C8B-B14F-4D97-AF65-F5344CB8AC3E}">
        <p14:creationId xmlns:p14="http://schemas.microsoft.com/office/powerpoint/2010/main" xmlns="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419E3D9-C5FB-41A9-B6D2-DFB210BB6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67909BF-1DF7-4ACE-8F58-6CF719BB2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9E8BEDB-0BBC-4F21-9CFB-8530D664C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1D6D676-6F2F-4446-9935-2D8D038214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E9BAEA2B-9C25-4B43-8C9A-A9D0C3E9B1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1FC5F3A-7F1A-4EE8-A913-C8E96ACC3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20551B3-B4DA-48EE-988C-4FAEAEB5C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taking a selfie with a group of women behind him&#10;&#10;Description automatically generated">
            <a:extLst>
              <a:ext uri="{FF2B5EF4-FFF2-40B4-BE49-F238E27FC236}">
                <a16:creationId xmlns="" xmlns:a16="http://schemas.microsoft.com/office/drawing/2014/main" id="{B2826266-823F-43F0-ABD7-303236C064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6500" b="8500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B121716-8B64-478F-ABDB-17030AD1B7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53E97B-9A26-4B41-A8E5-D954DC76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cap="all" spc="-100" err="1">
                <a:solidFill>
                  <a:schemeClr val="tx1"/>
                </a:solidFill>
              </a:rPr>
              <a:t>Volnočasové</a:t>
            </a:r>
            <a:r>
              <a:rPr lang="en-US" cap="all" spc="-100" dirty="0">
                <a:solidFill>
                  <a:schemeClr val="tx1"/>
                </a:solidFill>
              </a:rPr>
              <a:t> </a:t>
            </a:r>
            <a:r>
              <a:rPr lang="en-US" cap="all" spc="-100" err="1">
                <a:solidFill>
                  <a:schemeClr val="tx1"/>
                </a:solidFill>
              </a:rPr>
              <a:t>aktivity</a:t>
            </a:r>
            <a:r>
              <a:rPr lang="en-US" cap="all" spc="-100">
                <a:solidFill>
                  <a:schemeClr val="tx1"/>
                </a:solidFill>
              </a:rPr>
              <a:t> a </a:t>
            </a:r>
            <a:r>
              <a:rPr lang="en-US" cap="all" spc="-100" err="1">
                <a:solidFill>
                  <a:schemeClr val="tx1"/>
                </a:solidFill>
              </a:rPr>
              <a:t>potulky</a:t>
            </a:r>
            <a:r>
              <a:rPr lang="en-US" cap="all" spc="-100">
                <a:solidFill>
                  <a:schemeClr val="tx1"/>
                </a:solidFill>
              </a:rPr>
              <a:t> Ostravou</a:t>
            </a:r>
          </a:p>
        </p:txBody>
      </p:sp>
    </p:spTree>
    <p:extLst>
      <p:ext uri="{BB962C8B-B14F-4D97-AF65-F5344CB8AC3E}">
        <p14:creationId xmlns:p14="http://schemas.microsoft.com/office/powerpoint/2010/main" xmlns="" val="2818240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 picture containing sky, outdoor, day, crowd&#10;&#10;Description automatically generated">
            <a:extLst>
              <a:ext uri="{FF2B5EF4-FFF2-40B4-BE49-F238E27FC236}">
                <a16:creationId xmlns="" xmlns:a16="http://schemas.microsoft.com/office/drawing/2014/main" id="{E110B6A7-0996-44A2-B8AE-03F75CA50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2723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2ADD1CE0-707B-4BA1-9784-838C37F9A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9832" r="2" b="17329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4" name="Picture 4" descr="A group of women sitting on a bench in front of a building&#10;&#10;Description automatically generated">
            <a:extLst>
              <a:ext uri="{FF2B5EF4-FFF2-40B4-BE49-F238E27FC236}">
                <a16:creationId xmlns="" xmlns:a16="http://schemas.microsoft.com/office/drawing/2014/main" id="{B6599370-C0D9-4304-8C9F-948AB5B021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5081" r="-2" b="20826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Picture 7" descr="A picture containing outdoor, sky, tree, skating&#10;&#10;Description automatically generated">
            <a:extLst>
              <a:ext uri="{FF2B5EF4-FFF2-40B4-BE49-F238E27FC236}">
                <a16:creationId xmlns="" xmlns:a16="http://schemas.microsoft.com/office/drawing/2014/main" id="{CD669BC5-5D75-4C76-8C50-D1FEA1A15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8991" r="-1" b="34918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206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EFEB6B0-6EB3-461D-81DF-7863CAFE1D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6F2AFC4-A0E1-433D-8B67-0142A2F8B0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12E8CD4E-6381-4807-AA5B-CE0024A8BE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9122D61-0FD8-4073-9E00-AEC9377FB1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6A325B5-56A3-425A-B9A3-0CEB7CA1BB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3966" y="480060"/>
            <a:ext cx="5615687" cy="58978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B267F31-BBDD-4D38-AC98-BB6C08843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5655" r="13065"/>
          <a:stretch/>
        </p:blipFill>
        <p:spPr>
          <a:xfrm>
            <a:off x="566041" y="571500"/>
            <a:ext cx="5431536" cy="5715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28445F8-F032-43C9-8D0F-A5155F525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3821" y="480060"/>
            <a:ext cx="5458119" cy="2867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A73FA6B2-7847-4DF0-8237-F79967BAF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910" r="-2" b="2151"/>
          <a:stretch/>
        </p:blipFill>
        <p:spPr>
          <a:xfrm>
            <a:off x="6344836" y="569638"/>
            <a:ext cx="5276088" cy="268833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80DE958-9D45-4CAD-BF1F-FA2ED970B7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3822" y="3509434"/>
            <a:ext cx="2644556" cy="28685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DF5DC8D1-AC2C-4CED-8970-0EBD66154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281" r="17096" b="-1"/>
          <a:stretch/>
        </p:blipFill>
        <p:spPr>
          <a:xfrm>
            <a:off x="6337340" y="3599519"/>
            <a:ext cx="2459736" cy="268833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85AA61B-80D9-4876-874D-DA377F5EAF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067380" y="3509434"/>
            <a:ext cx="2644556" cy="28685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B8945D2B-73FE-461C-A1C1-C1A8F98CD7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29" r="30847" b="-1"/>
          <a:stretch/>
        </p:blipFill>
        <p:spPr>
          <a:xfrm>
            <a:off x="9161188" y="3598747"/>
            <a:ext cx="2459736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220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419E3D9-C5FB-41A9-B6D2-DFB210BB6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67909BF-1DF7-4ACE-8F58-6CF719BB2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9E8BEDB-0BBC-4F21-9CFB-8530D664C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1D6D676-6F2F-4446-9935-2D8D038214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E9BAEA2B-9C25-4B43-8C9A-A9D0C3E9B1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1FC5F3A-7F1A-4EE8-A913-C8E96ACC3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20551B3-B4DA-48EE-988C-4FAEAEB5C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5E796E5-4F8D-409B-A434-FE26DC102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764" b="14236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B121716-8B64-478F-ABDB-17030AD1B7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840720-9BF8-4EEC-9BA6-6A18DB57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chemeClr val="tx1"/>
                </a:solidFill>
              </a:rPr>
              <a:t>Návšteva Ostravskej Zoo</a:t>
            </a:r>
          </a:p>
        </p:txBody>
      </p:sp>
    </p:spTree>
    <p:extLst>
      <p:ext uri="{BB962C8B-B14F-4D97-AF65-F5344CB8AC3E}">
        <p14:creationId xmlns:p14="http://schemas.microsoft.com/office/powerpoint/2010/main" xmlns="" val="558555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08CE49EB-6CAF-4479-B93F-85773D92A3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7" descr="A picture containing wooden, ground, outdoor, dog&#10;&#10;Description automatically generated">
            <a:extLst>
              <a:ext uri="{FF2B5EF4-FFF2-40B4-BE49-F238E27FC236}">
                <a16:creationId xmlns="" xmlns:a16="http://schemas.microsoft.com/office/drawing/2014/main" id="{94DB670F-E083-4080-AEC2-8DC0F47C4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07" r="-6" b="13390"/>
          <a:stretch/>
        </p:blipFill>
        <p:spPr>
          <a:xfrm>
            <a:off x="321733" y="321733"/>
            <a:ext cx="2161630" cy="246421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2F14AE32-DDF2-4B28-8EB6-6FCFF77CB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480" r="-1" b="3493"/>
          <a:stretch/>
        </p:blipFill>
        <p:spPr>
          <a:xfrm>
            <a:off x="2675889" y="321730"/>
            <a:ext cx="2052924" cy="246421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C1309B84-56B2-497F-A3E2-F86484B355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5296" r="-2" b="27809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986CA95-EDF1-4701-84E0-D5BD54822E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4800" b="30667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88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08CE49EB-6CAF-4479-B93F-85773D92A3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50D32BF-B68A-4C46-8DCD-C7202FED9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296" r="-6" b="3200"/>
          <a:stretch/>
        </p:blipFill>
        <p:spPr>
          <a:xfrm>
            <a:off x="321733" y="321733"/>
            <a:ext cx="2161630" cy="2464210"/>
          </a:xfrm>
          <a:prstGeom prst="rect">
            <a:avLst/>
          </a:prstGeom>
        </p:spPr>
      </p:pic>
      <p:pic>
        <p:nvPicPr>
          <p:cNvPr id="6" name="Picture 6" descr="A hand holding a purple flower&#10;&#10;Description automatically generated">
            <a:extLst>
              <a:ext uri="{FF2B5EF4-FFF2-40B4-BE49-F238E27FC236}">
                <a16:creationId xmlns="" xmlns:a16="http://schemas.microsoft.com/office/drawing/2014/main" id="{C7BF7C58-6F1E-4C32-92D0-EAAA93CC7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416" r="-1" b="6558"/>
          <a:stretch/>
        </p:blipFill>
        <p:spPr>
          <a:xfrm>
            <a:off x="2675889" y="321730"/>
            <a:ext cx="2052924" cy="246421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09F8BA29-9681-4B2D-9EC8-95C9AF959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9104" r="-2" b="24001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81D448A-1F42-45D3-ABF2-15D47959AB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35467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26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BF494AE6-A88C-448B-B1B7-80259E6F4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 bird in a cage&#10;&#10;Description automatically generated">
            <a:extLst>
              <a:ext uri="{FF2B5EF4-FFF2-40B4-BE49-F238E27FC236}">
                <a16:creationId xmlns="" xmlns:a16="http://schemas.microsoft.com/office/drawing/2014/main" id="{D02D1AF6-83C3-441C-9798-B39DA048E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88" r="-1" b="16835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0410F18-56C0-45FA-9FD7-C75C1BB72C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74" r="-1" b="32074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7D10F26D-5A39-4CC6-9EBA-12578175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38" r="9600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6" name="Picture 6" descr="A picture containing mammal&#10;&#10;Description automatically generated">
            <a:extLst>
              <a:ext uri="{FF2B5EF4-FFF2-40B4-BE49-F238E27FC236}">
                <a16:creationId xmlns="" xmlns:a16="http://schemas.microsoft.com/office/drawing/2014/main" id="{CC557D07-810A-4CF7-9082-E9C346A47D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171" r="6824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06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A (3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87520" y="405558"/>
            <a:ext cx="3251200" cy="6083456"/>
          </a:xfrm>
        </p:spPr>
      </p:pic>
    </p:spTree>
    <p:extLst>
      <p:ext uri="{BB962C8B-B14F-4D97-AF65-F5344CB8AC3E}">
        <p14:creationId xmlns:p14="http://schemas.microsoft.com/office/powerpoint/2010/main" xmlns="" val="31889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="" xmlns:a16="http://schemas.microsoft.com/office/drawing/2014/main" id="{1419E3D9-C5FB-41A9-B6D2-DFB210BB6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67909BF-1DF7-4ACE-8F58-6CF719BB2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9E8BEDB-0BBC-4F21-9CFB-8530D664C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51D6D676-6F2F-4446-9935-2D8D038214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E9BAEA2B-9C25-4B43-8C9A-A9D0C3E9B1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21FC5F3A-7F1A-4EE8-A913-C8E96ACC3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20551B3-B4DA-48EE-988C-4FAEAEB5C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posing for a photo in front of a statue&#10;&#10;Description automatically generated">
            <a:extLst>
              <a:ext uri="{FF2B5EF4-FFF2-40B4-BE49-F238E27FC236}">
                <a16:creationId xmlns="" xmlns:a16="http://schemas.microsoft.com/office/drawing/2014/main" id="{44C39ABC-EDCF-43C6-BB28-71043113D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740" r="8740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C387C9-AEB6-4FBC-AFF1-B2CEF122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cap="all" spc="-100">
                <a:solidFill>
                  <a:schemeClr val="tx1"/>
                </a:solidFill>
              </a:rPr>
              <a:t>Potulky Brnom a spoznávanie mesta a jeho histórie</a:t>
            </a:r>
          </a:p>
        </p:txBody>
      </p:sp>
    </p:spTree>
    <p:extLst>
      <p:ext uri="{BB962C8B-B14F-4D97-AF65-F5344CB8AC3E}">
        <p14:creationId xmlns:p14="http://schemas.microsoft.com/office/powerpoint/2010/main" xmlns="" val="878097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22">
            <a:extLst>
              <a:ext uri="{FF2B5EF4-FFF2-40B4-BE49-F238E27FC236}">
                <a16:creationId xmlns=""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0C175953-A052-4CE0-AA43-7888C7036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078" r="14073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7" name="Picture 7" descr="A picture containing person, wall&#10;&#10;Description automatically generated">
            <a:extLst>
              <a:ext uri="{FF2B5EF4-FFF2-40B4-BE49-F238E27FC236}">
                <a16:creationId xmlns="" xmlns:a16="http://schemas.microsoft.com/office/drawing/2014/main" id="{646DF026-59E0-4EC5-9FAC-267609ECB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567" r="10829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Picture 5" descr="A picture containing outdoor, sky, ground, person&#10;&#10;Description automatically generated">
            <a:extLst>
              <a:ext uri="{FF2B5EF4-FFF2-40B4-BE49-F238E27FC236}">
                <a16:creationId xmlns="" xmlns:a16="http://schemas.microsoft.com/office/drawing/2014/main" id="{0D3EFFA8-54AC-4FD3-AABC-BD043BD8BC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287" r="5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4" name="Picture 4" descr="A picture containing building, outdoor, sky, street&#10;&#10;Description automatically generated">
            <a:extLst>
              <a:ext uri="{FF2B5EF4-FFF2-40B4-BE49-F238E27FC236}">
                <a16:creationId xmlns="" xmlns:a16="http://schemas.microsoft.com/office/drawing/2014/main" id="{55D9A286-F1F9-4387-B728-E7E65BE887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9724" r="2" b="27796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948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419E3D9-C5FB-41A9-B6D2-DFB210BB6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67909BF-1DF7-4ACE-8F58-6CF719BB2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9E8BEDB-0BBC-4F21-9CFB-8530D664C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1D6D676-6F2F-4446-9935-2D8D038214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E9BAEA2B-9C25-4B43-8C9A-A9D0C3E9B1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1FC5F3A-7F1A-4EE8-A913-C8E96ACC3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20551B3-B4DA-48EE-988C-4FAEAEB5C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C7A92CD-D0F1-43A1-B65C-0F1284A4D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080" b="5921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B121716-8B64-478F-ABDB-17030AD1B7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A03286-9EB8-4494-8A52-04665027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826" y="5692535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chemeClr val="tx1"/>
                </a:solidFill>
              </a:rPr>
              <a:t>Náš príchod</a:t>
            </a:r>
          </a:p>
        </p:txBody>
      </p:sp>
    </p:spTree>
    <p:extLst>
      <p:ext uri="{BB962C8B-B14F-4D97-AF65-F5344CB8AC3E}">
        <p14:creationId xmlns:p14="http://schemas.microsoft.com/office/powerpoint/2010/main" xmlns="" val="3833695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72E43A-2FC3-43A9-8E8E-0BF749E66E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 picture containing building, outdoor, road, way&#10;&#10;Description automatically generated">
            <a:extLst>
              <a:ext uri="{FF2B5EF4-FFF2-40B4-BE49-F238E27FC236}">
                <a16:creationId xmlns="" xmlns:a16="http://schemas.microsoft.com/office/drawing/2014/main" id="{2AD904BE-E923-4934-A10B-4BD2E1388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7618" r="-3" b="8886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EC7FE5C9-8D0D-40EE-85F1-F46DE010FE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652" r="1754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62B313ED-C03C-43FA-8A5E-79A64E6B94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6089" r="20013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8" name="Picture 8" descr="A picture containing indoor&#10;&#10;Description automatically generated">
            <a:extLst>
              <a:ext uri="{FF2B5EF4-FFF2-40B4-BE49-F238E27FC236}">
                <a16:creationId xmlns="" xmlns:a16="http://schemas.microsoft.com/office/drawing/2014/main" id="{87606AA5-A32C-4EC9-A448-B5DDE2F85B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6613" r="-3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Picture 9" descr="A picture containing building, area&#10;&#10;Description automatically generated">
            <a:extLst>
              <a:ext uri="{FF2B5EF4-FFF2-40B4-BE49-F238E27FC236}">
                <a16:creationId xmlns="" xmlns:a16="http://schemas.microsoft.com/office/drawing/2014/main" id="{DFEF7BC1-E107-40C9-8326-72111A2D32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7012" r="2" b="19320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31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90ABCFE-D31B-47D7-8DE3-CFFF4A8CDE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035" b="2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C8FA9A79-76C4-488D-8283-78BBC9D236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9135" r="3" b="20633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5" name="Picture 5" descr="A picture containing building, sky, outdoor, street&#10;&#10;Description automatically generated">
            <a:extLst>
              <a:ext uri="{FF2B5EF4-FFF2-40B4-BE49-F238E27FC236}">
                <a16:creationId xmlns="" xmlns:a16="http://schemas.microsoft.com/office/drawing/2014/main" id="{81F2B0D6-4742-441D-8905-4C2E4A117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6725" r="3" b="22899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56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1419E3D9-C5FB-41A9-B6D2-DFB210BB6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67909BF-1DF7-4ACE-8F58-6CF719BB2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9E8BEDB-0BBC-4F21-9CFB-8530D664C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51D6D676-6F2F-4446-9935-2D8D038214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E9BAEA2B-9C25-4B43-8C9A-A9D0C3E9B1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21FC5F3A-7F1A-4EE8-A913-C8E96ACC3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20551B3-B4DA-48EE-988C-4FAEAEB5C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2381E86B-79FC-4042-92FF-6D48EEC0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189" b="17812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121716-8B64-478F-ABDB-17030AD1B7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C58D42-5D95-4B48-92CC-F0A03AE0A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400" cap="all" spc="-100">
                <a:solidFill>
                  <a:schemeClr val="tx1"/>
                </a:solidFill>
              </a:rPr>
              <a:t>Nezabudnutelné </a:t>
            </a:r>
            <a:r>
              <a:rPr lang="en-US" sz="3400" cap="all" spc="-100" err="1">
                <a:solidFill>
                  <a:schemeClr val="tx1"/>
                </a:solidFill>
              </a:rPr>
              <a:t>momenty</a:t>
            </a:r>
            <a:r>
              <a:rPr lang="en-US" sz="3400" cap="all" spc="-100" dirty="0">
                <a:solidFill>
                  <a:schemeClr val="tx1"/>
                </a:solidFill>
              </a:rPr>
              <a:t> </a:t>
            </a:r>
            <a:r>
              <a:rPr lang="en-US" sz="3400" cap="all" spc="-100" err="1">
                <a:solidFill>
                  <a:schemeClr val="tx1"/>
                </a:solidFill>
              </a:rPr>
              <a:t>zväčnené</a:t>
            </a:r>
            <a:r>
              <a:rPr lang="en-US" sz="3400" cap="all" spc="-100" dirty="0">
                <a:solidFill>
                  <a:schemeClr val="tx1"/>
                </a:solidFill>
              </a:rPr>
              <a:t> </a:t>
            </a:r>
            <a:r>
              <a:rPr lang="en-US" sz="3400" cap="all" spc="-100" err="1">
                <a:solidFill>
                  <a:schemeClr val="tx1"/>
                </a:solidFill>
              </a:rPr>
              <a:t>fotografiou</a:t>
            </a:r>
            <a:endParaRPr lang="en-US" sz="3400" cap="all" spc="-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331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0EAF38F7-E3D4-4E03-BFEE-B66F332254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632" y="1719047"/>
            <a:ext cx="2560320" cy="3413760"/>
          </a:xfrm>
          <a:prstGeom prst="rect">
            <a:avLst/>
          </a:prstGeom>
        </p:spPr>
      </p:pic>
      <p:cxnSp>
        <p:nvCxnSpPr>
          <p:cNvPr id="9" name="Straight Connector 11">
            <a:extLst>
              <a:ext uri="{FF2B5EF4-FFF2-40B4-BE49-F238E27FC236}">
                <a16:creationId xmlns=""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A picture containing outdoor, person, tree, boat&#10;&#10;Description automatically generated">
            <a:extLst>
              <a:ext uri="{FF2B5EF4-FFF2-40B4-BE49-F238E27FC236}">
                <a16:creationId xmlns="" xmlns:a16="http://schemas.microsoft.com/office/drawing/2014/main" id="{DF97AF9F-B7F2-4096-9D2B-86EE5F18BE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4631" y="1719047"/>
            <a:ext cx="2560320" cy="34137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A23A3EE3-6FEA-4868-BF73-5527830316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5726" y="1719047"/>
            <a:ext cx="2560320" cy="34137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87215D9-54BB-4321-9D5C-FB36D7FA9A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20662" y="1719047"/>
            <a:ext cx="256032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85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06CE3FF5-00EB-4D1C-86B2-172BB382B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6604" r="-1" b="3935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948D64A-331F-4CD2-B5C9-650E739F8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1775" r="-1" b="1809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0750E68-CD48-40E3-AA05-C5927382AE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2190" r="1" b="4072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650825B2-4055-45E3-85C9-273DBEE581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3107" r="2" b="25020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294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25B97239-2685-48C8-8104-1D4E4E383D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24E7A6E1-752D-4E31-BEC4-6ADB5E7BA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5126" r="-2" b="34818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C71041D-12BB-47AF-BF72-8C3A27938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40" r="24559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6" name="Picture 6" descr="A picture containing sky, person, outdoor, person&#10;&#10;Description automatically generated">
            <a:extLst>
              <a:ext uri="{FF2B5EF4-FFF2-40B4-BE49-F238E27FC236}">
                <a16:creationId xmlns="" xmlns:a16="http://schemas.microsoft.com/office/drawing/2014/main" id="{EC3DACD8-97DB-4A6E-A42C-3E1407D224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2301" r="1" b="405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Picture 5" descr="A picture containing person, wall, indoor&#10;&#10;Description automatically generated">
            <a:extLst>
              <a:ext uri="{FF2B5EF4-FFF2-40B4-BE49-F238E27FC236}">
                <a16:creationId xmlns="" xmlns:a16="http://schemas.microsoft.com/office/drawing/2014/main" id="{7AB74C0A-B81C-457E-AE2C-7111539383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4491" r="-2" b="16488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82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1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33">
            <a:extLst>
              <a:ext uri="{FF2B5EF4-FFF2-40B4-BE49-F238E27FC236}">
                <a16:creationId xmlns="" xmlns:a16="http://schemas.microsoft.com/office/drawing/2014/main" id="{1419E3D9-C5FB-41A9-B6D2-DFB210BB6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1" name="Rectangle 35">
            <a:extLst>
              <a:ext uri="{FF2B5EF4-FFF2-40B4-BE49-F238E27FC236}">
                <a16:creationId xmlns="" xmlns:a16="http://schemas.microsoft.com/office/drawing/2014/main" id="{367909BF-1DF7-4ACE-8F58-6CF719BB2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3" name="Rectangle 37">
            <a:extLst>
              <a:ext uri="{FF2B5EF4-FFF2-40B4-BE49-F238E27FC236}">
                <a16:creationId xmlns="" xmlns:a16="http://schemas.microsoft.com/office/drawing/2014/main" id="{89E8BEDB-0BBC-4F21-9CFB-8530D664C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5" name="Group 39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51D6D676-6F2F-4446-9935-2D8D038214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E9BAEA2B-9C25-4B43-8C9A-A9D0C3E9B1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21FC5F3A-7F1A-4EE8-A913-C8E96ACC3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44">
            <a:extLst>
              <a:ext uri="{FF2B5EF4-FFF2-40B4-BE49-F238E27FC236}">
                <a16:creationId xmlns="" xmlns:a16="http://schemas.microsoft.com/office/drawing/2014/main" id="{420551B3-B4DA-48EE-988C-4FAEAEB5C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E0CD6786-6BBF-4FAF-9BF1-686ECC17A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384" b="12616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39" name="Rectangle 46">
            <a:extLst>
              <a:ext uri="{FF2B5EF4-FFF2-40B4-BE49-F238E27FC236}">
                <a16:creationId xmlns="" xmlns:a16="http://schemas.microsoft.com/office/drawing/2014/main" id="{0B121716-8B64-478F-ABDB-17030AD1B7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BB53E3-302E-487B-AB5B-78E7D49D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5575037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 dirty="0" err="1">
                <a:solidFill>
                  <a:schemeClr val="tx1"/>
                </a:solidFill>
              </a:rPr>
              <a:t>Ďakujeme</a:t>
            </a:r>
            <a:r>
              <a:rPr lang="en-US" cap="all" spc="-100" dirty="0">
                <a:solidFill>
                  <a:schemeClr val="tx1"/>
                </a:solidFill>
              </a:rPr>
              <a:t> </a:t>
            </a:r>
            <a:r>
              <a:rPr lang="en-US" cap="all" spc="-100" dirty="0" err="1">
                <a:solidFill>
                  <a:schemeClr val="tx1"/>
                </a:solidFill>
              </a:rPr>
              <a:t>za</a:t>
            </a:r>
            <a:r>
              <a:rPr lang="en-US" cap="all" spc="-100" dirty="0">
                <a:solidFill>
                  <a:schemeClr val="tx1"/>
                </a:solidFill>
              </a:rPr>
              <a:t> </a:t>
            </a:r>
            <a:r>
              <a:rPr lang="en-US" cap="all" spc="-100" dirty="0" err="1">
                <a:solidFill>
                  <a:schemeClr val="tx1"/>
                </a:solidFill>
              </a:rPr>
              <a:t>pozornosť</a:t>
            </a:r>
            <a:r>
              <a:rPr lang="en-US" cap="all" spc="-100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774434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419E3D9-C5FB-41A9-B6D2-DFB210BB6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67909BF-1DF7-4ACE-8F58-6CF719BB2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9E8BEDB-0BBC-4F21-9CFB-8530D664C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1D6D676-6F2F-4446-9935-2D8D038214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E9BAEA2B-9C25-4B43-8C9A-A9D0C3E9B1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1FC5F3A-7F1A-4EE8-A913-C8E96ACC3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20551B3-B4DA-48EE-988C-4FAEAEB5C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0099CC0-C355-422C-950B-99D90A54C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2219" b="9616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313140-BC2E-4D26-B8C4-2F08667A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sk-SK" sz="3600" cap="all" spc="-100" dirty="0">
                <a:solidFill>
                  <a:schemeClr val="tx1"/>
                </a:solidFill>
              </a:rPr>
              <a:t> naša STÁŽ: </a:t>
            </a:r>
            <a:br>
              <a:rPr lang="sk-SK" sz="3600" cap="all" spc="-100" dirty="0">
                <a:solidFill>
                  <a:schemeClr val="tx1"/>
                </a:solidFill>
              </a:rPr>
            </a:br>
            <a:r>
              <a:rPr lang="sk-SK" sz="3600" cap="all" spc="-100" dirty="0" err="1">
                <a:solidFill>
                  <a:schemeClr val="tx1"/>
                </a:solidFill>
              </a:rPr>
              <a:t>Vítkovická</a:t>
            </a:r>
            <a:r>
              <a:rPr lang="sk-SK" sz="3600" cap="all" spc="-100" dirty="0">
                <a:solidFill>
                  <a:schemeClr val="tx1"/>
                </a:solidFill>
              </a:rPr>
              <a:t> nemocnica v </a:t>
            </a:r>
            <a:r>
              <a:rPr lang="sk-SK" sz="3600" cap="all" spc="-100" dirty="0" err="1">
                <a:solidFill>
                  <a:schemeClr val="tx1"/>
                </a:solidFill>
              </a:rPr>
              <a:t>ostrave</a:t>
            </a:r>
            <a:endParaRPr lang="en-US" sz="3600" cap="all" spc="-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45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7" descr="A picture containing person, window, holding, indoor&#10;&#10;Description automatically generated">
            <a:extLst>
              <a:ext uri="{FF2B5EF4-FFF2-40B4-BE49-F238E27FC236}">
                <a16:creationId xmlns="" xmlns:a16="http://schemas.microsoft.com/office/drawing/2014/main" id="{ABCBDAA6-03E2-444E-A451-A7900AEF99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069" r="22785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5" name="Picture 5" descr="A picture containing person, wall, indoor&#10;&#10;Description automatically generated">
            <a:extLst>
              <a:ext uri="{FF2B5EF4-FFF2-40B4-BE49-F238E27FC236}">
                <a16:creationId xmlns="" xmlns:a16="http://schemas.microsoft.com/office/drawing/2014/main" id="{1F5819F8-466B-4EFE-8175-0FB3F1B40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807" r="7806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4" name="Picture 4" descr="A picture containing wall, person, indoor&#10;&#10;Description automatically generated">
            <a:extLst>
              <a:ext uri="{FF2B5EF4-FFF2-40B4-BE49-F238E27FC236}">
                <a16:creationId xmlns="" xmlns:a16="http://schemas.microsoft.com/office/drawing/2014/main" id="{657B8DE9-5D20-4AE7-9C12-CDE5E3341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948" r="8310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580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39EC50A-248F-46D1-97CD-65A2766F75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4C843F0-96F8-4DFC-93E8-E3533F223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664BE28-A346-4F63-980C-E919E159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76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="" xmlns:a16="http://schemas.microsoft.com/office/drawing/2014/main" id="{BF494AE6-A88C-448B-B1B7-80259E6F4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D6DD90-5819-4D5D-845A-D679809413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503" r="-1" b="16019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5" name="Picture 5" descr="A picture containing person, wall, indoor&#10;&#10;Description automatically generated">
            <a:extLst>
              <a:ext uri="{FF2B5EF4-FFF2-40B4-BE49-F238E27FC236}">
                <a16:creationId xmlns="" xmlns:a16="http://schemas.microsoft.com/office/drawing/2014/main" id="{A9172D3A-75A7-4785-B810-666B398C2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735" r="-1" b="20514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6" name="Picture 6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18A79065-67D3-4151-A78E-685815D26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9837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DBADBFCF-9F6D-4219-88BD-3A8D97C8F2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9995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23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AAA6991-1DF8-455A-9991-7F52F96659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8AB671B0-70A0-4C9F-B2A3-A1DCB02A7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5034" r="-1" b="31385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5" name="Picture 5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2106DB85-2C47-499D-A644-67B6003583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0" r="25901" b="1"/>
          <a:stretch/>
        </p:blipFill>
        <p:spPr>
          <a:xfrm>
            <a:off x="4968251" y="320039"/>
            <a:ext cx="2249424" cy="4128360"/>
          </a:xfrm>
          <a:prstGeom prst="rect">
            <a:avLst/>
          </a:prstGeom>
        </p:spPr>
      </p:pic>
      <p:pic>
        <p:nvPicPr>
          <p:cNvPr id="7" name="Picture 7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0E40C88A-82B0-40D6-95E9-A9484A3D5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2178" r="-1" b="9321"/>
          <a:stretch/>
        </p:blipFill>
        <p:spPr>
          <a:xfrm>
            <a:off x="320044" y="4540159"/>
            <a:ext cx="2249424" cy="1754580"/>
          </a:xfrm>
          <a:prstGeom prst="rect">
            <a:avLst/>
          </a:prstGeom>
        </p:spPr>
      </p:pic>
      <p:pic>
        <p:nvPicPr>
          <p:cNvPr id="8" name="Picture 8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86004546-9DDC-4C36-AF29-70B543594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5241" r="-1" b="45980"/>
          <a:stretch/>
        </p:blipFill>
        <p:spPr>
          <a:xfrm>
            <a:off x="2645048" y="4540159"/>
            <a:ext cx="4572626" cy="17545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E7528023-765C-4D6C-8AC9-E145B3790D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003" r="-1" b="-1"/>
          <a:stretch/>
        </p:blipFill>
        <p:spPr>
          <a:xfrm>
            <a:off x="7287920" y="320039"/>
            <a:ext cx="4572626" cy="5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36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F9A5AA25-A372-4BFC-A051-2EA3D857E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888" r="17615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4" name="Picture 4" descr="A picture containing person, indoor, wall, posing&#10;&#10;Description automatically generated">
            <a:extLst>
              <a:ext uri="{FF2B5EF4-FFF2-40B4-BE49-F238E27FC236}">
                <a16:creationId xmlns="" xmlns:a16="http://schemas.microsoft.com/office/drawing/2014/main" id="{7C4AF899-583D-4F8F-94B7-AC8B4FD0A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502" r="10112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6" name="Picture 6" descr="A picture containing indoor, wall, clothes&#10;&#10;Description automatically generated">
            <a:extLst>
              <a:ext uri="{FF2B5EF4-FFF2-40B4-BE49-F238E27FC236}">
                <a16:creationId xmlns="" xmlns:a16="http://schemas.microsoft.com/office/drawing/2014/main" id="{CB9775DA-CBEA-46F0-BC8B-EA4CBE3EB6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6392" r="8753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0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DD222A9B-CD8E-4E2B-BC88-96BAFAA4C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491" r="2660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6E004CB1-0FB5-4927-805A-BCF64088B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68" r="-2" b="2684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7" name="Picture 7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7DA9252D-7F53-4595-B9A7-8E3FA606C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287" r="5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9FD81DCA-E324-419D-B74E-D0AC887224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7415" b="15727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26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ill Sans M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38</Words>
  <Application>Microsoft Office PowerPoint</Application>
  <PresentationFormat>Vlastní</PresentationFormat>
  <Paragraphs>11</Paragraphs>
  <Slides>26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SavonVTI</vt:lpstr>
      <vt:lpstr>Erasmus +</vt:lpstr>
      <vt:lpstr>Náš príchod</vt:lpstr>
      <vt:lpstr> naša STÁŽ:  Vítkovická nemocnica v ostrave</vt:lpstr>
      <vt:lpstr>Snímek 4</vt:lpstr>
      <vt:lpstr>Snímek 5</vt:lpstr>
      <vt:lpstr>Snímek 6</vt:lpstr>
      <vt:lpstr>Snímek 7</vt:lpstr>
      <vt:lpstr>Snímek 8</vt:lpstr>
      <vt:lpstr>Snímek 9</vt:lpstr>
      <vt:lpstr>Volnočasové aktivity a potulky Ostravou</vt:lpstr>
      <vt:lpstr>Snímek 11</vt:lpstr>
      <vt:lpstr>Snímek 12</vt:lpstr>
      <vt:lpstr>Návšteva Ostravskej Zoo</vt:lpstr>
      <vt:lpstr>Snímek 14</vt:lpstr>
      <vt:lpstr>Snímek 15</vt:lpstr>
      <vt:lpstr>Snímek 16</vt:lpstr>
      <vt:lpstr>Snímek 17</vt:lpstr>
      <vt:lpstr>Potulky Brnom a spoznávanie mesta a jeho histórie</vt:lpstr>
      <vt:lpstr>Snímek 19</vt:lpstr>
      <vt:lpstr>Snímek 20</vt:lpstr>
      <vt:lpstr>Snímek 21</vt:lpstr>
      <vt:lpstr>Nezabudnutelné momenty zväčnené fotografiou</vt:lpstr>
      <vt:lpstr>Snímek 23</vt:lpstr>
      <vt:lpstr>Snímek 24</vt:lpstr>
      <vt:lpstr>Snímek 25</vt:lpstr>
      <vt:lpstr>Ďakujeme za pozornosť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szs</dc:creator>
  <cp:lastModifiedBy>szs</cp:lastModifiedBy>
  <cp:revision>289</cp:revision>
  <dcterms:created xsi:type="dcterms:W3CDTF">2021-10-11T19:19:25Z</dcterms:created>
  <dcterms:modified xsi:type="dcterms:W3CDTF">2021-10-21T09:51:54Z</dcterms:modified>
</cp:coreProperties>
</file>