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SXlPsFY53NPFkkyX4plTFjhEg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70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17821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770234" y="0"/>
            <a:ext cx="6488456" cy="3036711"/>
          </a:xfrm>
          <a:custGeom>
            <a:avLst/>
            <a:gdLst/>
            <a:ahLst/>
            <a:cxnLst/>
            <a:rect l="l" t="t" r="r" b="b"/>
            <a:pathLst>
              <a:path w="6488456" h="3036711" extrusionOk="0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dk1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0" y="2900758"/>
            <a:ext cx="5198011" cy="3957242"/>
          </a:xfrm>
          <a:custGeom>
            <a:avLst/>
            <a:gdLst/>
            <a:ahLst/>
            <a:cxnLst/>
            <a:rect l="l" t="t" r="r" b="b"/>
            <a:pathLst>
              <a:path w="5198011" h="3957242" extrusionOk="0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dk1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5763375" y="500244"/>
            <a:ext cx="6428625" cy="6357756"/>
          </a:xfrm>
          <a:custGeom>
            <a:avLst/>
            <a:gdLst/>
            <a:ahLst/>
            <a:cxnLst/>
            <a:rect l="l" t="t" r="r" b="b"/>
            <a:pathLst>
              <a:path w="6428625" h="6357756" extrusionOk="0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dk1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5927967" y="664836"/>
            <a:ext cx="6264033" cy="6193164"/>
          </a:xfrm>
          <a:custGeom>
            <a:avLst/>
            <a:gdLst/>
            <a:ahLst/>
            <a:cxnLst/>
            <a:rect l="l" t="t" r="r" b="b"/>
            <a:pathLst>
              <a:path w="6264033" h="6193164" extrusionOk="0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rgbClr val="5A726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>
            <a:spLocks noGrp="1"/>
          </p:cNvSpPr>
          <p:nvPr>
            <p:ph type="ctrTitle"/>
          </p:nvPr>
        </p:nvSpPr>
        <p:spPr>
          <a:xfrm>
            <a:off x="6789743" y="2442411"/>
            <a:ext cx="4996329" cy="2024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Kiedy musimy zostać w domu</a:t>
            </a:r>
            <a:endParaRPr/>
          </a:p>
        </p:txBody>
      </p:sp>
      <p:sp>
        <p:nvSpPr>
          <p:cNvPr id="101" name="Google Shape;101;p1"/>
          <p:cNvSpPr txBox="1">
            <a:spLocks noGrp="1"/>
          </p:cNvSpPr>
          <p:nvPr>
            <p:ph type="subTitle" idx="1"/>
          </p:nvPr>
        </p:nvSpPr>
        <p:spPr>
          <a:xfrm>
            <a:off x="6789743" y="4632160"/>
            <a:ext cx="4996328" cy="1068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US">
                <a:solidFill>
                  <a:srgbClr val="FFFFFF"/>
                </a:solidFill>
              </a:rPr>
              <a:t>Ale muszę zrobić lekcje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rgbClr val="FFFFFF"/>
              </a:solidFill>
            </a:endParaRPr>
          </a:p>
        </p:txBody>
      </p:sp>
      <p:pic>
        <p:nvPicPr>
          <p:cNvPr id="102" name="Google Shape;102;p1" descr="Obraz zawierający stacjonarne, ołówek, stół, kreda&#10;&#10;Opis wygenerowany automatycznie"/>
          <p:cNvPicPr preferRelativeResize="0"/>
          <p:nvPr/>
        </p:nvPicPr>
        <p:blipFill rotWithShape="1">
          <a:blip r:embed="rId3">
            <a:alphaModFix/>
          </a:blip>
          <a:srcRect t="28401" r="-1" b="24808"/>
          <a:stretch/>
        </p:blipFill>
        <p:spPr>
          <a:xfrm>
            <a:off x="979868" y="10"/>
            <a:ext cx="6069184" cy="2839773"/>
          </a:xfrm>
          <a:custGeom>
            <a:avLst/>
            <a:gdLst/>
            <a:ahLst/>
            <a:cxnLst/>
            <a:rect l="l" t="t" r="r" b="b"/>
            <a:pathLst>
              <a:path w="6069184" h="2839783" extrusionOk="0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id="103" name="Google Shape;103;p1" descr="Obraz zawierający rysunek&#10;&#10;Opis wygenerowany automatycznie"/>
          <p:cNvPicPr preferRelativeResize="0"/>
          <p:nvPr/>
        </p:nvPicPr>
        <p:blipFill rotWithShape="1">
          <a:blip r:embed="rId4">
            <a:alphaModFix/>
          </a:blip>
          <a:srcRect t="8693" r="4" b="3"/>
          <a:stretch/>
        </p:blipFill>
        <p:spPr>
          <a:xfrm>
            <a:off x="3" y="3124786"/>
            <a:ext cx="5001415" cy="3733214"/>
          </a:xfrm>
          <a:custGeom>
            <a:avLst/>
            <a:gdLst/>
            <a:ahLst/>
            <a:cxnLst/>
            <a:rect l="l" t="t" r="r" b="b"/>
            <a:pathLst>
              <a:path w="5001415" h="3733214" extrusionOk="0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414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US" sz="6000"/>
              <a:t>Pobudka</a:t>
            </a:r>
            <a:br>
              <a:rPr lang="en-US" sz="6000"/>
            </a:br>
            <a:endParaRPr sz="6000"/>
          </a:p>
        </p:txBody>
      </p:sp>
      <p:sp>
        <p:nvSpPr>
          <p:cNvPr id="109" name="Google Shape;109;p2"/>
          <p:cNvSpPr txBox="1">
            <a:spLocks noGrp="1"/>
          </p:cNvSpPr>
          <p:nvPr>
            <p:ph type="body" idx="1"/>
          </p:nvPr>
        </p:nvSpPr>
        <p:spPr>
          <a:xfrm>
            <a:off x="5466827" y="4152919"/>
            <a:ext cx="6486048" cy="1943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en-US" sz="4400"/>
              <a:t>Dbam o to by wstawać o tej samej porze, aby nie zaczynać dnia o 15.00.</a:t>
            </a:r>
            <a:endParaRPr sz="4400"/>
          </a:p>
        </p:txBody>
      </p:sp>
      <p:sp>
        <p:nvSpPr>
          <p:cNvPr id="110" name="Google Shape;110;p2"/>
          <p:cNvSpPr/>
          <p:nvPr/>
        </p:nvSpPr>
        <p:spPr>
          <a:xfrm flipH="1">
            <a:off x="0" y="0"/>
            <a:ext cx="6172782" cy="6858000"/>
          </a:xfrm>
          <a:custGeom>
            <a:avLst/>
            <a:gdLst/>
            <a:ahLst/>
            <a:cxnLst/>
            <a:rect l="l" t="t" r="r" b="b"/>
            <a:pathLst>
              <a:path w="6172782" h="6858000" extrusionOk="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2" descr="Znalezione obrazy dla zapytania: kogut"/>
          <p:cNvPicPr preferRelativeResize="0"/>
          <p:nvPr/>
        </p:nvPicPr>
        <p:blipFill rotWithShape="1">
          <a:blip r:embed="rId3">
            <a:alphaModFix/>
          </a:blip>
          <a:srcRect r="504" b="2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 extrusionOk="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414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US" sz="6000"/>
              <a:t>Nie zostawaj w pidżamie</a:t>
            </a:r>
            <a:endParaRPr/>
          </a:p>
        </p:txBody>
      </p:sp>
      <p:sp>
        <p:nvSpPr>
          <p:cNvPr id="117" name="Google Shape;117;p3"/>
          <p:cNvSpPr txBox="1">
            <a:spLocks noGrp="1"/>
          </p:cNvSpPr>
          <p:nvPr>
            <p:ph type="body" idx="1"/>
          </p:nvPr>
        </p:nvSpPr>
        <p:spPr>
          <a:xfrm>
            <a:off x="4702629" y="4750893"/>
            <a:ext cx="7373257" cy="114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sz="4000"/>
              <a:t>Ubierz się tak jak do szkoły</a:t>
            </a:r>
            <a:br>
              <a:rPr lang="en-US" sz="4000"/>
            </a:br>
            <a:r>
              <a:rPr lang="en-US" sz="4000"/>
              <a:t> (ale nie koniecznie jak do teatru).</a:t>
            </a:r>
            <a:endParaRPr sz="4000"/>
          </a:p>
        </p:txBody>
      </p:sp>
      <p:sp>
        <p:nvSpPr>
          <p:cNvPr id="118" name="Google Shape;118;p3"/>
          <p:cNvSpPr/>
          <p:nvPr/>
        </p:nvSpPr>
        <p:spPr>
          <a:xfrm flipH="1">
            <a:off x="0" y="0"/>
            <a:ext cx="6172782" cy="6858000"/>
          </a:xfrm>
          <a:custGeom>
            <a:avLst/>
            <a:gdLst/>
            <a:ahLst/>
            <a:cxnLst/>
            <a:rect l="l" t="t" r="r" b="b"/>
            <a:pathLst>
              <a:path w="6172782" h="6858000" extrusionOk="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3" descr="Obraz zawierający obiekt, wewnątrz, zdjęcie, wiele&#10;&#10;Opis wygenerowany automatycznie"/>
          <p:cNvPicPr preferRelativeResize="0"/>
          <p:nvPr/>
        </p:nvPicPr>
        <p:blipFill rotWithShape="1">
          <a:blip r:embed="rId3">
            <a:alphaModFix/>
          </a:blip>
          <a:srcRect l="31917" r="15377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 extrusionOk="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414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>
            <a:spLocks noGrp="1"/>
          </p:cNvSpPr>
          <p:nvPr>
            <p:ph type="title"/>
          </p:nvPr>
        </p:nvSpPr>
        <p:spPr>
          <a:xfrm>
            <a:off x="6634134" y="1396289"/>
            <a:ext cx="500633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Organizacja czasu</a:t>
            </a:r>
            <a:br>
              <a:rPr lang="en-US"/>
            </a:br>
            <a:endParaRPr/>
          </a:p>
        </p:txBody>
      </p:sp>
      <p:sp>
        <p:nvSpPr>
          <p:cNvPr id="125" name="Google Shape;125;p4"/>
          <p:cNvSpPr/>
          <p:nvPr/>
        </p:nvSpPr>
        <p:spPr>
          <a:xfrm flipH="1">
            <a:off x="0" y="0"/>
            <a:ext cx="6172782" cy="6858000"/>
          </a:xfrm>
          <a:custGeom>
            <a:avLst/>
            <a:gdLst/>
            <a:ahLst/>
            <a:cxnLst/>
            <a:rect l="l" t="t" r="r" b="b"/>
            <a:pathLst>
              <a:path w="6172782" h="6858000" extrusionOk="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4" descr="Obraz zawierający zrzut ekranu&#10;&#10;Opis wygenerowany automatycznie"/>
          <p:cNvPicPr preferRelativeResize="0"/>
          <p:nvPr/>
        </p:nvPicPr>
        <p:blipFill rotWithShape="1">
          <a:blip r:embed="rId3">
            <a:alphaModFix/>
          </a:blip>
          <a:srcRect t="11543" r="1" b="7915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 extrusionOk="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27" name="Google Shape;127;p4"/>
          <p:cNvSpPr txBox="1">
            <a:spLocks noGrp="1"/>
          </p:cNvSpPr>
          <p:nvPr>
            <p:ph type="body" idx="1"/>
          </p:nvPr>
        </p:nvSpPr>
        <p:spPr>
          <a:xfrm>
            <a:off x="6167848" y="2162629"/>
            <a:ext cx="5474803" cy="3891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20"/>
              <a:buNone/>
            </a:pPr>
            <a:r>
              <a:rPr lang="en-US" sz="2720"/>
              <a:t>Zaplanuj z rodzicami czas na: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20"/>
              <a:buChar char="•"/>
            </a:pPr>
            <a:r>
              <a:rPr lang="en-US" sz="2720"/>
              <a:t>Twoje lekcje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20"/>
              <a:buChar char="•"/>
            </a:pPr>
            <a:r>
              <a:rPr lang="en-US" sz="2720"/>
              <a:t>Zabawę, w tym codzienny ruch 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20"/>
              <a:buChar char="•"/>
            </a:pPr>
            <a:r>
              <a:rPr lang="en-US" sz="2720"/>
              <a:t>Jedzenie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20"/>
              <a:buChar char="•"/>
            </a:pPr>
            <a:r>
              <a:rPr lang="en-US" sz="2720"/>
              <a:t>Pamiętaj też o higienie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20"/>
              <a:buNone/>
            </a:pPr>
            <a:endParaRPr sz="2720"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20"/>
              <a:buNone/>
            </a:pPr>
            <a:r>
              <a:rPr lang="en-US" sz="2720"/>
              <a:t>Pamiętaj, że rodzeństwo i rodzice też muszą pracować w domu. Nie tylko ty potrzebujesz komputera do pracy.</a:t>
            </a:r>
            <a:endParaRPr/>
          </a:p>
          <a:p>
            <a:pPr marL="228600" lvl="0" indent="-13144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30"/>
              <a:buNone/>
            </a:pPr>
            <a:endParaRPr sz="153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414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5" descr="Obraz zawierający zewnętrzne, sukienka, stojące, koszula&#10;&#10;Opis wygenerowany automatycznie"/>
          <p:cNvPicPr preferRelativeResize="0"/>
          <p:nvPr/>
        </p:nvPicPr>
        <p:blipFill rotWithShape="1">
          <a:blip r:embed="rId3">
            <a:alphaModFix/>
          </a:blip>
          <a:srcRect l="19667" r="12360"/>
          <a:stretch/>
        </p:blipFill>
        <p:spPr>
          <a:xfrm>
            <a:off x="20" y="10"/>
            <a:ext cx="7009876" cy="6857990"/>
          </a:xfrm>
          <a:custGeom>
            <a:avLst/>
            <a:gdLst/>
            <a:ahLst/>
            <a:cxnLst/>
            <a:rect l="l" t="t" r="r" b="b"/>
            <a:pathLst>
              <a:path w="7009896" h="6858000" extrusionOk="0">
                <a:moveTo>
                  <a:pt x="0" y="0"/>
                </a:moveTo>
                <a:lnTo>
                  <a:pt x="7009896" y="0"/>
                </a:lnTo>
                <a:lnTo>
                  <a:pt x="7009896" y="1"/>
                </a:lnTo>
                <a:lnTo>
                  <a:pt x="6295211" y="1"/>
                </a:lnTo>
                <a:lnTo>
                  <a:pt x="6195255" y="380651"/>
                </a:lnTo>
                <a:cubicBezTo>
                  <a:pt x="5677600" y="2559611"/>
                  <a:pt x="5966601" y="4758249"/>
                  <a:pt x="6880029" y="6647018"/>
                </a:cubicBezTo>
                <a:lnTo>
                  <a:pt x="6988280" y="6858000"/>
                </a:lnTo>
                <a:lnTo>
                  <a:pt x="0" y="6858000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33" name="Google Shape;133;p5"/>
          <p:cNvSpPr/>
          <p:nvPr/>
        </p:nvSpPr>
        <p:spPr>
          <a:xfrm flipH="1">
            <a:off x="5711927" y="-1"/>
            <a:ext cx="6480073" cy="6858002"/>
          </a:xfrm>
          <a:custGeom>
            <a:avLst/>
            <a:gdLst/>
            <a:ahLst/>
            <a:cxnLst/>
            <a:rect l="l" t="t" r="r" b="b"/>
            <a:pathLst>
              <a:path w="6480073" h="6858002" extrusionOk="0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lt1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5"/>
          <p:cNvSpPr/>
          <p:nvPr/>
        </p:nvSpPr>
        <p:spPr>
          <a:xfrm flipH="1">
            <a:off x="5942784" y="0"/>
            <a:ext cx="6249216" cy="6858001"/>
          </a:xfrm>
          <a:custGeom>
            <a:avLst/>
            <a:gdLst/>
            <a:ahLst/>
            <a:cxnLst/>
            <a:rect l="l" t="t" r="r" b="b"/>
            <a:pathLst>
              <a:path w="6249216" h="6858001" extrusionOk="0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solidFill>
            <a:srgbClr val="41414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 txBox="1">
            <a:spLocks noGrp="1"/>
          </p:cNvSpPr>
          <p:nvPr>
            <p:ph type="title"/>
          </p:nvPr>
        </p:nvSpPr>
        <p:spPr>
          <a:xfrm>
            <a:off x="6801436" y="1396289"/>
            <a:ext cx="481995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Odpoczywaj</a:t>
            </a:r>
            <a:br>
              <a:rPr lang="en-US"/>
            </a:br>
            <a:endParaRPr/>
          </a:p>
        </p:txBody>
      </p:sp>
      <p:sp>
        <p:nvSpPr>
          <p:cNvPr id="136" name="Google Shape;136;p5"/>
          <p:cNvSpPr txBox="1">
            <a:spLocks noGrp="1"/>
          </p:cNvSpPr>
          <p:nvPr>
            <p:ph type="body" idx="1"/>
          </p:nvPr>
        </p:nvSpPr>
        <p:spPr>
          <a:xfrm>
            <a:off x="6496636" y="2871981"/>
            <a:ext cx="5124752" cy="329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/>
              <a:t>Pamiętaj o odpoczynku w ciągu dnia.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/>
              <a:t>Zabawa to też odpoczynek.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/>
              <a:t>Nie graj na komputerze do godzin późnowieczornych – sen to też odpoczynek.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/>
          <p:nvPr/>
        </p:nvSpPr>
        <p:spPr>
          <a:xfrm>
            <a:off x="484096" y="470925"/>
            <a:ext cx="4381009" cy="5892104"/>
          </a:xfrm>
          <a:custGeom>
            <a:avLst/>
            <a:gdLst/>
            <a:ahLst/>
            <a:cxnLst/>
            <a:rect l="l" t="t" r="r" b="b"/>
            <a:pathLst>
              <a:path w="4381009" h="5892104" extrusionOk="0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6"/>
          <p:cNvSpPr txBox="1"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Gdy odrabiasz lekcje</a:t>
            </a:r>
            <a:br>
              <a:rPr lang="en-US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</p:txBody>
      </p:sp>
      <p:grpSp>
        <p:nvGrpSpPr>
          <p:cNvPr id="143" name="Google Shape;143;p6"/>
          <p:cNvGrpSpPr/>
          <p:nvPr/>
        </p:nvGrpSpPr>
        <p:grpSpPr>
          <a:xfrm>
            <a:off x="5194300" y="472827"/>
            <a:ext cx="6513603" cy="5881618"/>
            <a:chOff x="0" y="1903"/>
            <a:chExt cx="6513603" cy="5881618"/>
          </a:xfrm>
        </p:grpSpPr>
        <p:sp>
          <p:nvSpPr>
            <p:cNvPr id="144" name="Google Shape;144;p6"/>
            <p:cNvSpPr/>
            <p:nvPr/>
          </p:nvSpPr>
          <p:spPr>
            <a:xfrm>
              <a:off x="0" y="1903"/>
              <a:ext cx="6513603" cy="811257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6"/>
            <p:cNvSpPr/>
            <p:nvPr/>
          </p:nvSpPr>
          <p:spPr>
            <a:xfrm>
              <a:off x="245405" y="184436"/>
              <a:ext cx="446191" cy="446191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6"/>
            <p:cNvSpPr/>
            <p:nvPr/>
          </p:nvSpPr>
          <p:spPr>
            <a:xfrm>
              <a:off x="937002" y="1903"/>
              <a:ext cx="5576601" cy="8112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6"/>
            <p:cNvSpPr txBox="1"/>
            <p:nvPr/>
          </p:nvSpPr>
          <p:spPr>
            <a:xfrm>
              <a:off x="937002" y="1903"/>
              <a:ext cx="5576601" cy="8112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5850" tIns="85850" rIns="85850" bIns="858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Gdy pracujesz to pracujesz. </a:t>
              </a:r>
              <a:endPara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0" y="1015975"/>
              <a:ext cx="6513603" cy="811257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245405" y="1198508"/>
              <a:ext cx="446191" cy="446191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937002" y="1015975"/>
              <a:ext cx="5576601" cy="8112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6"/>
            <p:cNvSpPr txBox="1"/>
            <p:nvPr/>
          </p:nvSpPr>
          <p:spPr>
            <a:xfrm>
              <a:off x="937002" y="1015975"/>
              <a:ext cx="5576601" cy="8112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5850" tIns="85850" rIns="85850" bIns="858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Wyłącz muzykę, telewizor.</a:t>
              </a:r>
              <a:endPara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0" y="2030048"/>
              <a:ext cx="6513603" cy="811257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245405" y="2212581"/>
              <a:ext cx="446191" cy="44619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6"/>
            <p:cNvSpPr/>
            <p:nvPr/>
          </p:nvSpPr>
          <p:spPr>
            <a:xfrm>
              <a:off x="937002" y="2030048"/>
              <a:ext cx="5576601" cy="8112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6"/>
            <p:cNvSpPr txBox="1"/>
            <p:nvPr/>
          </p:nvSpPr>
          <p:spPr>
            <a:xfrm>
              <a:off x="937002" y="2030048"/>
              <a:ext cx="5576601" cy="8112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5850" tIns="85850" rIns="85850" bIns="858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Nie przerywaj lekcji zabawą.</a:t>
              </a:r>
              <a:endPara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6"/>
            <p:cNvSpPr/>
            <p:nvPr/>
          </p:nvSpPr>
          <p:spPr>
            <a:xfrm>
              <a:off x="0" y="3044120"/>
              <a:ext cx="6513603" cy="811257"/>
            </a:xfrm>
            <a:prstGeom prst="roundRect">
              <a:avLst>
                <a:gd name="adj" fmla="val 10000"/>
              </a:avLst>
            </a:prstGeom>
            <a:solidFill>
              <a:srgbClr val="599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6"/>
            <p:cNvSpPr/>
            <p:nvPr/>
          </p:nvSpPr>
          <p:spPr>
            <a:xfrm>
              <a:off x="245405" y="3226653"/>
              <a:ext cx="446191" cy="446191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6"/>
            <p:cNvSpPr/>
            <p:nvPr/>
          </p:nvSpPr>
          <p:spPr>
            <a:xfrm>
              <a:off x="937002" y="3044120"/>
              <a:ext cx="5576601" cy="8112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6"/>
            <p:cNvSpPr txBox="1"/>
            <p:nvPr/>
          </p:nvSpPr>
          <p:spPr>
            <a:xfrm>
              <a:off x="937002" y="3044120"/>
              <a:ext cx="5576601" cy="8112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5850" tIns="85850" rIns="85850" bIns="858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Jeśli nie radzisz sobie samodzielnie, poproś o pomoc rodziców, ale nie oczekuj, że zrobią za ciebie zadanie.</a:t>
              </a:r>
              <a:endPara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6"/>
            <p:cNvSpPr/>
            <p:nvPr/>
          </p:nvSpPr>
          <p:spPr>
            <a:xfrm>
              <a:off x="0" y="4058192"/>
              <a:ext cx="6513603" cy="811257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6"/>
            <p:cNvSpPr/>
            <p:nvPr/>
          </p:nvSpPr>
          <p:spPr>
            <a:xfrm>
              <a:off x="245405" y="4240725"/>
              <a:ext cx="446191" cy="446191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6"/>
            <p:cNvSpPr/>
            <p:nvPr/>
          </p:nvSpPr>
          <p:spPr>
            <a:xfrm>
              <a:off x="937002" y="4058192"/>
              <a:ext cx="5576601" cy="8112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6"/>
            <p:cNvSpPr txBox="1"/>
            <p:nvPr/>
          </p:nvSpPr>
          <p:spPr>
            <a:xfrm>
              <a:off x="937002" y="4058192"/>
              <a:ext cx="5576601" cy="8112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5850" tIns="85850" rIns="85850" bIns="858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Najważniejsze: nie denerwuj się, kiedy coś ci nie wychodzi lub czegoś nie rozumiesz. </a:t>
              </a:r>
              <a:endPara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6"/>
            <p:cNvSpPr/>
            <p:nvPr/>
          </p:nvSpPr>
          <p:spPr>
            <a:xfrm>
              <a:off x="0" y="5072264"/>
              <a:ext cx="6513603" cy="811257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6"/>
            <p:cNvSpPr/>
            <p:nvPr/>
          </p:nvSpPr>
          <p:spPr>
            <a:xfrm>
              <a:off x="245405" y="5254797"/>
              <a:ext cx="446191" cy="446191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6"/>
            <p:cNvSpPr/>
            <p:nvPr/>
          </p:nvSpPr>
          <p:spPr>
            <a:xfrm>
              <a:off x="937002" y="5072264"/>
              <a:ext cx="5576601" cy="8112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6"/>
            <p:cNvSpPr txBox="1"/>
            <p:nvPr/>
          </p:nvSpPr>
          <p:spPr>
            <a:xfrm>
              <a:off x="937002" y="5072264"/>
              <a:ext cx="5576601" cy="8112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5850" tIns="85850" rIns="85850" bIns="858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Pamiętaj: tak jak w szkole, w domu lekcje też kiedyś się kończą i wtedy jest czas na zabawę.</a:t>
              </a:r>
              <a:endPara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Niestandardowy</PresentationFormat>
  <Paragraphs>25</Paragraphs>
  <Slides>6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6</vt:i4>
      </vt:variant>
    </vt:vector>
  </HeadingPairs>
  <TitlesOfParts>
    <vt:vector size="8" baseType="lpstr">
      <vt:lpstr>Motyw pakietu Office</vt:lpstr>
      <vt:lpstr>Motyw pakietu Office</vt:lpstr>
      <vt:lpstr>Kiedy musimy zostać w domu</vt:lpstr>
      <vt:lpstr>Pobudka </vt:lpstr>
      <vt:lpstr>Nie zostawaj w pidżamie</vt:lpstr>
      <vt:lpstr>Organizacja czasu </vt:lpstr>
      <vt:lpstr>Odpoczywaj </vt:lpstr>
      <vt:lpstr>Gdy odrabiasz lekcje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Kiedy musimy zostać w domu</dc:title>
  <dc:creator>Urszula Szczukiewicz</dc:creator>
  <cp:lastModifiedBy>user2</cp:lastModifiedBy>
  <cp:revision>1</cp:revision>
  <dcterms:created xsi:type="dcterms:W3CDTF">2020-03-23T10:06:20Z</dcterms:created>
  <dcterms:modified xsi:type="dcterms:W3CDTF">2020-04-02T18:31:23Z</dcterms:modified>
</cp:coreProperties>
</file>