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4" r:id="rId11"/>
    <p:sldId id="283" r:id="rId12"/>
    <p:sldId id="265" r:id="rId13"/>
    <p:sldId id="266" r:id="rId14"/>
    <p:sldId id="282" r:id="rId15"/>
    <p:sldId id="267" r:id="rId16"/>
    <p:sldId id="268" r:id="rId17"/>
    <p:sldId id="269" r:id="rId18"/>
    <p:sldId id="270" r:id="rId19"/>
    <p:sldId id="284" r:id="rId20"/>
    <p:sldId id="273" r:id="rId21"/>
    <p:sldId id="274" r:id="rId22"/>
    <p:sldId id="271" r:id="rId23"/>
    <p:sldId id="272" r:id="rId24"/>
    <p:sldId id="280" r:id="rId25"/>
    <p:sldId id="275" r:id="rId26"/>
    <p:sldId id="279" r:id="rId27"/>
    <p:sldId id="276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8ABF945-0CD4-4EFE-930F-0F1B17623C1F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1453C7-723A-4F92-8E8A-341218A58C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rftyIVBy4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5i2-gwqor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_yxH5yvhq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dzieje.pl/aktualnosci/powstanie-warszawskie-1944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Z0MXMEwQj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ZKCet3JOTc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arszawa.wyborcza.pl/warszawa" TargetMode="External"/><Relationship Id="rId2" Type="http://schemas.openxmlformats.org/officeDocument/2006/relationships/hyperlink" Target="https://warsawtour.pl/powstanie-warszawsk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ulture.pl/pl/tworca/krzysztof-kamil-baczynsk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M0JOhJiKN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381001"/>
            <a:ext cx="8786874" cy="2209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2021</a:t>
            </a:r>
            <a:br>
              <a:rPr lang="pl-PL" dirty="0" smtClean="0"/>
            </a:br>
            <a:r>
              <a:rPr lang="pl-PL" dirty="0" smtClean="0"/>
              <a:t>Rok 100 rocznicy urodzin </a:t>
            </a:r>
            <a:br>
              <a:rPr lang="pl-PL" dirty="0" smtClean="0"/>
            </a:br>
            <a:r>
              <a:rPr lang="pl-PL" sz="4400" b="1" dirty="0" smtClean="0"/>
              <a:t>Krzysztofa Kamila Baczyńskiego</a:t>
            </a:r>
            <a:endParaRPr lang="pl-PL" sz="4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14678" y="4143380"/>
            <a:ext cx="5417226" cy="17526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Urodzony 22 stycznia 1921r.</a:t>
            </a:r>
          </a:p>
          <a:p>
            <a:r>
              <a:rPr lang="pl-PL" sz="2400" dirty="0" smtClean="0"/>
              <a:t>Zmarł 4 sierpnia 1944r.</a:t>
            </a:r>
            <a:endParaRPr lang="pl-PL" sz="2400" dirty="0"/>
          </a:p>
        </p:txBody>
      </p:sp>
      <p:pic>
        <p:nvPicPr>
          <p:cNvPr id="1026" name="Picture 2" descr="C:\Users\Ewa\Desktop\baczyński\baczynski krzysztof kamil_4917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2929672" cy="3954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Nauka w czasie okupacji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Od jesieni 1942 do lata 1943 studiował polonistykę na tajnym Uniwersytecie Warszawskim.  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tajne k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714876" y="2928934"/>
            <a:ext cx="3836973" cy="2786082"/>
          </a:xfrm>
        </p:spPr>
      </p:pic>
      <p:pic>
        <p:nvPicPr>
          <p:cNvPr id="2050" name="Picture 2" descr="C:\Users\Ewa\Desktop\tajne komple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4357718" cy="2801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hlinkClick r:id="rId2"/>
              </a:rPr>
              <a:t>https://www.youtube.com/watch?v=brftyIVBy4c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„Pieśń o szczęściu…” </a:t>
            </a:r>
          </a:p>
          <a:p>
            <a:pPr algn="ctr"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w wykonaniu Meli </a:t>
            </a:r>
            <a:r>
              <a:rPr lang="pl-PL" dirty="0" err="1" smtClean="0">
                <a:latin typeface="Calibri" pitchFamily="34" charset="0"/>
                <a:cs typeface="Calibri" pitchFamily="34" charset="0"/>
              </a:rPr>
              <a:t>Koteluk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 i Czesława</a:t>
            </a:r>
          </a:p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Małżeństwo 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3643314"/>
            <a:ext cx="4714908" cy="29575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W czerwcu 1942 roku Krzysztof Kamil Baczyński ożenił się ze studentką podziemnej polonistyki Barbarą </a:t>
            </a:r>
            <a:r>
              <a:rPr lang="pl-PL" dirty="0" err="1" smtClean="0">
                <a:latin typeface="Calibri" pitchFamily="34" charset="0"/>
                <a:cs typeface="Calibri" pitchFamily="34" charset="0"/>
              </a:rPr>
              <a:t>Drapczyńską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.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Małżeństwo okazało się wyjątkowo dobrane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i zgodne.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Lokajski_-_Ślub_powstańczej_pary_1944-842x4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824286" cy="1825847"/>
          </a:xfrm>
        </p:spPr>
      </p:pic>
      <p:pic>
        <p:nvPicPr>
          <p:cNvPr id="4098" name="Picture 2" descr="C:\Users\Ewa\Desktop\baczyński\baczyński i ba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3660466" cy="2905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5" name="Symbol zastępczy zawartości 4" descr="kkb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4500593" cy="450059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428596" y="571480"/>
            <a:ext cx="8358246" cy="14255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latin typeface="Calibri" pitchFamily="34" charset="0"/>
                <a:cs typeface="Calibri" pitchFamily="34" charset="0"/>
              </a:rPr>
              <a:t>A to nowożeńcy z Panią Stefanią - matką Baczyńskiego  </a:t>
            </a:r>
            <a:endParaRPr lang="pl-PL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hlinkClick r:id="rId2"/>
              </a:rPr>
              <a:t>https://www.youtube.com/watch?v=d5i2-gwqorM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„Znów wędrujemy …”</a:t>
            </a:r>
          </a:p>
          <a:p>
            <a:pPr>
              <a:buNone/>
            </a:pPr>
            <a:r>
              <a:rPr lang="pl-PL" dirty="0" smtClean="0"/>
              <a:t>w wykonaniu Grzegorza Turnaua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Baczyński i walka zbrojna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Podczas okupacji Baczyński ukończył podziemną Szkołę Podchorążych   "</a:t>
            </a:r>
            <a:r>
              <a:rPr lang="pl-PL" dirty="0" err="1" smtClean="0">
                <a:latin typeface="Calibri" pitchFamily="34" charset="0"/>
                <a:cs typeface="Calibri" pitchFamily="34" charset="0"/>
              </a:rPr>
              <a:t>Agricola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",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uczestniczył w kilku akcjach sabotażowych,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 m.in. W kwietniu 1944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w wysadzeniu pociągu niemieckiego na trasie Tłuszcz-Urle.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wysadzenie pociąg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500306"/>
            <a:ext cx="3885850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Calibri" pitchFamily="34" charset="0"/>
                <a:cs typeface="Calibri" pitchFamily="34" charset="0"/>
              </a:rPr>
              <a:t>"Cóż, należymy do narodu, którego losem jest strzelać do wroga z brylantów„</a:t>
            </a:r>
            <a:br>
              <a:rPr lang="pl-PL" sz="3200" b="1" dirty="0" smtClean="0">
                <a:latin typeface="Calibri" pitchFamily="34" charset="0"/>
                <a:cs typeface="Calibri" pitchFamily="34" charset="0"/>
              </a:rPr>
            </a:br>
            <a:r>
              <a:rPr lang="pl-PL" sz="3200" b="1" dirty="0" smtClean="0">
                <a:latin typeface="Calibri" pitchFamily="34" charset="0"/>
                <a:cs typeface="Calibri" pitchFamily="34" charset="0"/>
              </a:rPr>
              <a:t>Kazimierz Wyka</a:t>
            </a:r>
            <a:br>
              <a:rPr lang="pl-PL" sz="3200" b="1" dirty="0" smtClean="0">
                <a:latin typeface="Calibri" pitchFamily="34" charset="0"/>
                <a:cs typeface="Calibri" pitchFamily="34" charset="0"/>
              </a:rPr>
            </a:br>
            <a:endParaRPr lang="pl-PL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034" y="1857364"/>
            <a:ext cx="4038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Baczyński rwał się do czynnego udziału w akcjach zbrojnych,</a:t>
            </a:r>
          </a:p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 choć dowódcy niechętnie ryzykowali życie znanego i cenionego poety.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wysadzeni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2643182"/>
            <a:ext cx="3699310" cy="2600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Poeta okupacyjny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Baczyński w okresie okupacji niemieckiej ogłosił kilka tomików poezji m.in.: "Zamknięty echem", "Dwie miłości”, "Wiersze wybrane" 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i "Arkusz poetycki”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tomi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5140" y="3071810"/>
            <a:ext cx="1600200" cy="2847975"/>
          </a:xfrm>
        </p:spPr>
      </p:pic>
      <p:pic>
        <p:nvPicPr>
          <p:cNvPr id="5122" name="Picture 2" descr="C:\Users\Ewa\Desktop\poez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1800225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Poeta  - wieszcz katastroficzny  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52120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Jego poezja wyraża emocje i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los generacji Kolumbów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Poeta zdawał sobie z tego sprawę, w wierszach często  przemawiał w imieniu swoim i całego pokolenia. </a:t>
            </a:r>
          </a:p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Pisał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wiersze katastroficzne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, chciał  opisać czas wojny, przedstawić jej ogromną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i niszczycielską siłę oraz wprowadzane nowe, okrutne prawa.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wiersz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571612"/>
            <a:ext cx="3286148" cy="4667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Calibri" pitchFamily="34" charset="0"/>
                <a:cs typeface="Calibri" pitchFamily="34" charset="0"/>
                <a:hlinkClick r:id="rId2"/>
              </a:rPr>
              <a:t>https://www.youtube.com/watch?v=q_yxH5yvhqA</a:t>
            </a:r>
            <a:r>
              <a:rPr lang="pl-PL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800" dirty="0" smtClean="0">
                <a:latin typeface="Calibri" pitchFamily="34" charset="0"/>
                <a:cs typeface="Calibri" pitchFamily="34" charset="0"/>
              </a:rPr>
            </a:br>
            <a:endParaRPr lang="pl-PL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28794" y="1643050"/>
            <a:ext cx="5643602" cy="452628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„Z głową na karabinie...”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w  </a:t>
            </a:r>
            <a:r>
              <a:rPr lang="pl-PL" dirty="0" err="1" smtClean="0"/>
              <a:t>wykonananiu</a:t>
            </a:r>
            <a:r>
              <a:rPr lang="pl-PL" dirty="0" smtClean="0"/>
              <a:t> Contra </a:t>
            </a:r>
            <a:r>
              <a:rPr lang="pl-PL" dirty="0" err="1" smtClean="0"/>
              <a:t>Mundum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Dzieciństwo Baczyńskiego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329114" cy="485491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>
                <a:latin typeface="Calibri" pitchFamily="34" charset="0"/>
                <a:cs typeface="Calibri" pitchFamily="34" charset="0"/>
              </a:rPr>
              <a:t>Krzysztof Kamil Baczyński urodził się 22 stycznia 1921 roku </a:t>
            </a:r>
            <a:br>
              <a:rPr lang="pl-PL" b="1" dirty="0" smtClean="0">
                <a:latin typeface="Calibri" pitchFamily="34" charset="0"/>
                <a:cs typeface="Calibri" pitchFamily="34" charset="0"/>
              </a:rPr>
            </a:br>
            <a:r>
              <a:rPr lang="pl-PL" b="1" dirty="0" smtClean="0">
                <a:latin typeface="Calibri" pitchFamily="34" charset="0"/>
                <a:cs typeface="Calibri" pitchFamily="34" charset="0"/>
              </a:rPr>
              <a:t>w Warszawie jako syn nauczycielki Stefanii </a:t>
            </a:r>
            <a:br>
              <a:rPr lang="pl-PL" b="1" dirty="0" smtClean="0">
                <a:latin typeface="Calibri" pitchFamily="34" charset="0"/>
                <a:cs typeface="Calibri" pitchFamily="34" charset="0"/>
              </a:rPr>
            </a:br>
            <a:r>
              <a:rPr lang="pl-PL" b="1" dirty="0" smtClean="0">
                <a:latin typeface="Calibri" pitchFamily="34" charset="0"/>
                <a:cs typeface="Calibri" pitchFamily="34" charset="0"/>
              </a:rPr>
              <a:t>z </a:t>
            </a:r>
            <a:r>
              <a:rPr lang="pl-PL" b="1" dirty="0" err="1" smtClean="0">
                <a:latin typeface="Calibri" pitchFamily="34" charset="0"/>
                <a:cs typeface="Calibri" pitchFamily="34" charset="0"/>
              </a:rPr>
              <a:t>Zieleńczyków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, </a:t>
            </a:r>
            <a:br>
              <a:rPr lang="pl-PL" b="1" dirty="0" smtClean="0">
                <a:latin typeface="Calibri" pitchFamily="34" charset="0"/>
                <a:cs typeface="Calibri" pitchFamily="34" charset="0"/>
              </a:rPr>
            </a:br>
            <a:r>
              <a:rPr lang="pl-PL" b="1" dirty="0" smtClean="0">
                <a:latin typeface="Calibri" pitchFamily="34" charset="0"/>
                <a:cs typeface="Calibri" pitchFamily="34" charset="0"/>
              </a:rPr>
              <a:t>pochodzącej z rodziny żydowskiej, </a:t>
            </a:r>
            <a:br>
              <a:rPr lang="pl-PL" b="1" dirty="0" smtClean="0">
                <a:latin typeface="Calibri" pitchFamily="34" charset="0"/>
                <a:cs typeface="Calibri" pitchFamily="34" charset="0"/>
              </a:rPr>
            </a:br>
            <a:r>
              <a:rPr lang="pl-PL" b="1" dirty="0" smtClean="0">
                <a:latin typeface="Calibri" pitchFamily="34" charset="0"/>
                <a:cs typeface="Calibri" pitchFamily="34" charset="0"/>
              </a:rPr>
              <a:t>oraz znanego międzywojennego krytyka literackiego Stefana Baczyńskiego.</a:t>
            </a:r>
          </a:p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Stosunki między rodzicami poety nie układały się dobrze, co w końcu doprowadziło do separacji. </a:t>
            </a:r>
          </a:p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Więź z matką, która samotnie go wychowywała, pozostanie do końca jedną z najważniejszych relacji w życiu poety.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Symbol zastępczy zawartości 6" descr="dziecko baczyńsk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1172" y="1646238"/>
            <a:ext cx="273265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  <a:cs typeface="Calibri" pitchFamily="34" charset="0"/>
              </a:rPr>
              <a:t>Baczyński w Batalionie „Zośka” </a:t>
            </a:r>
            <a:endParaRPr lang="pl-PL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Od lipca 1943 Baczyński należał do II plutonu  batalionu Zośka AK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w stopniu starszego strzelca pod ps. Krzysztof.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batalion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28399"/>
            <a:ext cx="4038600" cy="2961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Chronimy „diamenty”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Rozkazem dowódcy  kompanii batalionu "Zośka" pchor. Andrzeja </a:t>
            </a:r>
            <a:r>
              <a:rPr lang="pl-PL" dirty="0" err="1" smtClean="0">
                <a:latin typeface="Calibri" pitchFamily="34" charset="0"/>
                <a:cs typeface="Calibri" pitchFamily="34" charset="0"/>
              </a:rPr>
              <a:t>Romockiego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, z 1 lipca 1944 Baczyński został zwolniony z pełnionych funkcji „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z powodu małej przydatności w warunkach polowych z jednoczesną prośbą o objęcie nieoficjalnego stanowiska szefa prasowego kompanii.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Symbol zastępczy zawartości 9" descr="zoska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2857496"/>
            <a:ext cx="3914654" cy="2470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Żołnierz Baczyński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Chodziło oczywiście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o odsunięcie poety od walki.</a:t>
            </a:r>
          </a:p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Baczyński jednak nie skapitulował - kilka dni później przeszedł do harcerskiego batalionu "Parasol" na stanowisko zastępcy dowódcy III plutonu 3. kompanii. </a:t>
            </a:r>
          </a:p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W "Parasolu" przyjął pseudonim "Krzyś".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Symbol zastępczy zawartości 5" descr="kk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93342"/>
            <a:ext cx="3924328" cy="3408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alibri" pitchFamily="34" charset="0"/>
                <a:cs typeface="Calibri" pitchFamily="34" charset="0"/>
              </a:rPr>
              <a:t> Baczyński w walce powstańczej</a:t>
            </a:r>
            <a:br>
              <a:rPr lang="pl-PL" b="1" dirty="0" smtClean="0">
                <a:latin typeface="Calibri" pitchFamily="34" charset="0"/>
                <a:cs typeface="Calibri" pitchFamily="34" charset="0"/>
              </a:rPr>
            </a:b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071966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Wybuch </a:t>
            </a:r>
            <a:r>
              <a:rPr lang="pl-PL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Powstania Warszawskiego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zaskoczył Baczyńskiego w rejonie pl. Teatralnego, gdzie został wysłany po odbiór butów dla oddziału. </a:t>
            </a:r>
            <a:br>
              <a:rPr lang="pl-PL" sz="2400" dirty="0" smtClean="0">
                <a:latin typeface="Calibri" pitchFamily="34" charset="0"/>
                <a:cs typeface="Calibri" pitchFamily="34" charset="0"/>
              </a:rPr>
            </a:br>
            <a:r>
              <a:rPr lang="pl-PL" sz="2400" dirty="0" smtClean="0">
                <a:latin typeface="Calibri" pitchFamily="34" charset="0"/>
                <a:cs typeface="Calibri" pitchFamily="34" charset="0"/>
              </a:rPr>
              <a:t>Nie mogąc przedostać się do  macierzystej jednostki na Woli , przyłączył się do oddziału złożonego z ochotników, którymi dowodził ppor. "Leszek„.</a:t>
            </a:r>
          </a:p>
          <a:p>
            <a:endParaRPr lang="pl-PL" sz="2400" dirty="0">
              <a:solidFill>
                <a:schemeClr val="tx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kkb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22088"/>
            <a:ext cx="4038600" cy="29742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Noc zielona była…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hlinkClick r:id="rId2"/>
              </a:rPr>
              <a:t>https://www.youtube.com/watch?v=aZ0MXMEwQj8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Fragment filmu „Baczyński”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Śmierć Baczyńskiego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Poeta zginął w Pałacu Blanka 4 sierpnia około godziny 16. Trafił go niemiecki snajper strzelający z gmachu Teatru Wielkiego.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1 września zginęła jego żona - Barbara.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Oboje pochowani są na Cmentarzu Wojskowym na warszawskich Powązkach. 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mogiła baczyński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63019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hlinkClick r:id="rId2"/>
              </a:rPr>
              <a:t>https://www.youtube.com/watch?v=qZKCet3JOTc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71472" y="1645920"/>
            <a:ext cx="8115328" cy="452628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Był kiedyś inny świat ….</a:t>
            </a:r>
          </a:p>
          <a:p>
            <a:pPr>
              <a:buNone/>
            </a:pPr>
            <a:r>
              <a:rPr lang="pl-PL" b="1" dirty="0" smtClean="0"/>
              <a:t>Ania Iwanek &amp; </a:t>
            </a:r>
            <a:r>
              <a:rPr lang="pl-PL" b="1" dirty="0" err="1" smtClean="0"/>
              <a:t>Riya</a:t>
            </a:r>
            <a:r>
              <a:rPr lang="pl-PL" b="1" dirty="0" smtClean="0"/>
              <a:t> Sokół </a:t>
            </a:r>
          </a:p>
          <a:p>
            <a:pPr>
              <a:buNone/>
            </a:pPr>
            <a:r>
              <a:rPr lang="pl-PL" b="1" dirty="0" err="1" smtClean="0"/>
              <a:t>ft</a:t>
            </a:r>
            <a:r>
              <a:rPr lang="pl-PL" b="1" dirty="0" smtClean="0"/>
              <a:t>. Piotr Cugowski - Miasto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Calibri" pitchFamily="34" charset="0"/>
                <a:cs typeface="Calibri" pitchFamily="34" charset="0"/>
              </a:rPr>
              <a:t>W opracowaniu prezentacji skorzystaliśmy z treści </a:t>
            </a:r>
            <a:br>
              <a:rPr lang="pl-PL" sz="2800" dirty="0" smtClean="0">
                <a:latin typeface="Calibri" pitchFamily="34" charset="0"/>
                <a:cs typeface="Calibri" pitchFamily="34" charset="0"/>
              </a:rPr>
            </a:br>
            <a:r>
              <a:rPr lang="pl-PL" sz="2800" dirty="0" smtClean="0">
                <a:latin typeface="Calibri" pitchFamily="34" charset="0"/>
                <a:cs typeface="Calibri" pitchFamily="34" charset="0"/>
              </a:rPr>
              <a:t>i zdjęć zawartych na stronach:</a:t>
            </a:r>
            <a:endParaRPr lang="pl-PL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https://warsawtour.pl/powstanie-warszawskie/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https://warszawa.wyborcza.pl/warszawa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https://culture.pl/pl/tworca/krzysztof-kamil-baczynski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Oto Baczyński z Rodzicami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Symbol zastępczy zawartości 5" descr="baczyński z ojce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8" y="2285992"/>
            <a:ext cx="6175044" cy="3473463"/>
          </a:xfrm>
        </p:spPr>
      </p:pic>
      <p:pic>
        <p:nvPicPr>
          <p:cNvPr id="5" name="Symbol zastępczy zawartości 4" descr="baczynski-z-matk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28992" y="2285992"/>
            <a:ext cx="4572032" cy="35175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Calibri" pitchFamily="34" charset="0"/>
                <a:cs typeface="Calibri" pitchFamily="34" charset="0"/>
              </a:rPr>
              <a:t>A na tych zdjęciach dorastający Kamil z Mamą i Ojcem</a:t>
            </a:r>
            <a:endParaRPr lang="pl-PL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baczyński i ojcie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4810" y="3500438"/>
            <a:ext cx="4445013" cy="2857508"/>
          </a:xfrm>
        </p:spPr>
      </p:pic>
      <p:pic>
        <p:nvPicPr>
          <p:cNvPr id="6" name="Symbol zastępczy zawartości 5" descr="xKrzysztof_Baczynski_1.jpg.pagespeed.ic.qLzH43kss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1571612"/>
            <a:ext cx="4921587" cy="2714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>
                <a:hlinkClick r:id="rId2"/>
              </a:rPr>
              <a:t>https://www.youtube.com/watch?v=KM0JOhJiKNk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4348" y="2428868"/>
            <a:ext cx="7715304" cy="374333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„Elegia o chłopcu polskim…” w wykonaniu Grzegorza Wilka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Calibri" pitchFamily="34" charset="0"/>
                <a:cs typeface="Calibri" pitchFamily="34" charset="0"/>
              </a:rPr>
              <a:t>Początki twórczości Baczyńskiego</a:t>
            </a:r>
            <a:endParaRPr lang="pl-PL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5720" y="571480"/>
            <a:ext cx="4000528" cy="6286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Baczyński zaczął pisać wiersze już jako uczeń warszawskiego gimnazjum im. Stefana Batorego.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Nie był wybitnym uczniem, na świadectwach przeważały trójki.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Najwyższe oceny zbierał tylko z rysunków.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Po maturze zamierzał zdawać na Akademię Sztuk Pięknych.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W szkole średniej Baczyński należał do tajnego ugrupowania socjalistycznego "Spartakus".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klasa baczyńśk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2000240"/>
            <a:ext cx="4309706" cy="3271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Młodość 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Należał  do harcerstwa. </a:t>
            </a:r>
          </a:p>
          <a:p>
            <a:pPr>
              <a:buNone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Zdał maturę w maju </a:t>
            </a:r>
            <a:r>
              <a:rPr lang="pl-PL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1939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roku, a miesiąc później zmarł jego ojciec…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We wrześniu </a:t>
            </a:r>
            <a:r>
              <a:rPr lang="pl-PL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TEGO ROKU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wybuchła wojna.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baczyński uczeń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98913" y="2500306"/>
            <a:ext cx="4140982" cy="257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Okupacja 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W okresie okupacji Baczyński mieszkał przy ul. Hołówki.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Po utworzeniu w 1940 r. getta w Warszawie, pozostał z matką po aryjskiej stronie. Ryzykowali, gdyż w razie wykrycia żydowskiego pochodzenia, byliby rozstrzelani przez okupantów na miejscu.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baczyński wojn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8726"/>
            <a:ext cx="4038600" cy="31009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Praca w czasie okupacji 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340042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Zajmował się pracą dorywczą: szklił okna, malował szyldy, pracował 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u węglarza, przyjmował telefonicznie zlecenia w Zakładach Sanitarnych.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ymbol zastępczy zawartości 4" descr="okup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47064" y="1571612"/>
            <a:ext cx="3896619" cy="2143140"/>
          </a:xfrm>
        </p:spPr>
      </p:pic>
      <p:pic>
        <p:nvPicPr>
          <p:cNvPr id="3075" name="Picture 3" descr="C:\Users\Ewa\Desktop\praca okupac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643446"/>
            <a:ext cx="2657475" cy="1714500"/>
          </a:xfrm>
          <a:prstGeom prst="rect">
            <a:avLst/>
          </a:prstGeom>
          <a:noFill/>
        </p:spPr>
      </p:pic>
      <p:pic>
        <p:nvPicPr>
          <p:cNvPr id="3076" name="Picture 4" descr="C:\Users\Ewa\Desktop\praca okupacj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929066"/>
            <a:ext cx="271146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1606</TotalTime>
  <Words>457</Words>
  <Application>Microsoft Office PowerPoint</Application>
  <PresentationFormat>Pokaz na ekranie (4:3)</PresentationFormat>
  <Paragraphs>79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Calibri</vt:lpstr>
      <vt:lpstr>Rockwell</vt:lpstr>
      <vt:lpstr>Wingdings 2</vt:lpstr>
      <vt:lpstr>Odlewnia metali</vt:lpstr>
      <vt:lpstr>2021 Rok 100 rocznicy urodzin  Krzysztofa Kamila Baczyńskiego</vt:lpstr>
      <vt:lpstr>Dzieciństwo Baczyńskiego</vt:lpstr>
      <vt:lpstr>Oto Baczyński z Rodzicami</vt:lpstr>
      <vt:lpstr>A na tych zdjęciach dorastający Kamil z Mamą i Ojcem</vt:lpstr>
      <vt:lpstr>https://www.youtube.com/watch?v=KM0JOhJiKNk </vt:lpstr>
      <vt:lpstr>Początki twórczości Baczyńskiego</vt:lpstr>
      <vt:lpstr>Młodość </vt:lpstr>
      <vt:lpstr>Okupacja </vt:lpstr>
      <vt:lpstr>Praca w czasie okupacji </vt:lpstr>
      <vt:lpstr>Nauka w czasie okupacji</vt:lpstr>
      <vt:lpstr>https://www.youtube.com/watch?v=brftyIVBy4c </vt:lpstr>
      <vt:lpstr>Małżeństwo </vt:lpstr>
      <vt:lpstr>  </vt:lpstr>
      <vt:lpstr>https://www.youtube.com/watch?v=d5i2-gwqorM </vt:lpstr>
      <vt:lpstr>Baczyński i walka zbrojna</vt:lpstr>
      <vt:lpstr>"Cóż, należymy do narodu, którego losem jest strzelać do wroga z brylantów„ Kazimierz Wyka </vt:lpstr>
      <vt:lpstr>Poeta okupacyjny</vt:lpstr>
      <vt:lpstr>Poeta  - wieszcz katastroficzny  </vt:lpstr>
      <vt:lpstr>https://www.youtube.com/watch?v=q_yxH5yvhqA </vt:lpstr>
      <vt:lpstr>Baczyński w Batalionie „Zośka” </vt:lpstr>
      <vt:lpstr>Chronimy „diamenty”</vt:lpstr>
      <vt:lpstr>Żołnierz Baczyński</vt:lpstr>
      <vt:lpstr> Baczyński w walce powstańczej </vt:lpstr>
      <vt:lpstr>Noc zielona była…</vt:lpstr>
      <vt:lpstr>Śmierć Baczyńskiego</vt:lpstr>
      <vt:lpstr>https://www.youtube.com/watch?v=qZKCet3JOTc </vt:lpstr>
      <vt:lpstr>W opracowaniu prezentacji skorzystaliśmy z treści  i zdjęć zawartych na stronach: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Rok 100 rocznicy urodzin  Krzysztofa Kamila Baczyńskiego</dc:title>
  <dc:creator>Ewa</dc:creator>
  <cp:lastModifiedBy>Renia</cp:lastModifiedBy>
  <cp:revision>10</cp:revision>
  <dcterms:created xsi:type="dcterms:W3CDTF">2021-09-25T13:43:43Z</dcterms:created>
  <dcterms:modified xsi:type="dcterms:W3CDTF">2021-11-18T16:39:28Z</dcterms:modified>
</cp:coreProperties>
</file>