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F62"/>
    <a:srgbClr val="CC3300"/>
    <a:srgbClr val="FF6600"/>
    <a:srgbClr val="CE0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3833" autoAdjust="0"/>
  </p:normalViewPr>
  <p:slideViewPr>
    <p:cSldViewPr>
      <p:cViewPr varScale="1">
        <p:scale>
          <a:sx n="82" d="100"/>
          <a:sy n="82" d="100"/>
        </p:scale>
        <p:origin x="15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8. 1. 2019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p.cz/publikace2.php?download=argon_11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Významné chemické prvky a zlúčeniny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Vzácne plyny </a:t>
            </a:r>
          </a:p>
        </p:txBody>
      </p:sp>
      <p:pic>
        <p:nvPicPr>
          <p:cNvPr id="8194" name="Picture 2" descr="VÃ½sledok vyhÄ¾adÃ¡vania obrÃ¡zkov pre dopyt rare gases"/>
          <p:cNvPicPr>
            <a:picLocks noChangeAspect="1" noChangeArrowheads="1"/>
          </p:cNvPicPr>
          <p:nvPr/>
        </p:nvPicPr>
        <p:blipFill>
          <a:blip r:embed="rId2" cstate="print"/>
          <a:srcRect l="2653" t="4500" r="1854" b="10001"/>
          <a:stretch>
            <a:fillRect/>
          </a:stretch>
        </p:blipFill>
        <p:spPr bwMode="auto">
          <a:xfrm>
            <a:off x="2771800" y="2276872"/>
            <a:ext cx="5040560" cy="266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internet,</a:t>
            </a:r>
            <a:r>
              <a:rPr lang="sk-SK" dirty="0" smtClean="0"/>
              <a:t> </a:t>
            </a:r>
            <a:r>
              <a:rPr lang="sk-SK" u="sng" dirty="0" smtClean="0">
                <a:hlinkClick r:id="rId2"/>
              </a:rPr>
              <a:t>http://www.catp.cz/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Vzácne plyny: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6012160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i="1" dirty="0" smtClean="0"/>
              <a:t>Sú to prvky 18.skupiny (VIIIA) PTP: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hélium, neón, argón, kryptón, xenón, </a:t>
            </a:r>
            <a:r>
              <a:rPr lang="sk-SK" sz="2200" b="1" i="1" dirty="0" err="1" smtClean="0"/>
              <a:t>radón</a:t>
            </a:r>
            <a:endParaRPr lang="sk-SK" sz="2200" b="1" i="1" dirty="0" smtClean="0"/>
          </a:p>
          <a:p>
            <a:pPr>
              <a:lnSpc>
                <a:spcPct val="150000"/>
              </a:lnSpc>
            </a:pPr>
            <a:r>
              <a:rPr lang="sk-SK" sz="2200" i="1" dirty="0" smtClean="0"/>
              <a:t>Ich častice tvoria jednotlivé atómy.</a:t>
            </a:r>
          </a:p>
          <a:p>
            <a:pPr>
              <a:lnSpc>
                <a:spcPct val="150000"/>
              </a:lnSpc>
            </a:pPr>
            <a:r>
              <a:rPr lang="sk-SK" sz="2200" i="1" dirty="0" smtClean="0"/>
              <a:t>V poslednej vrstve majú </a:t>
            </a:r>
            <a:r>
              <a:rPr lang="sk-SK" sz="2200" b="1" i="1" dirty="0" smtClean="0"/>
              <a:t>stabilné usporiadanie elektrónov</a:t>
            </a:r>
            <a:r>
              <a:rPr lang="sk-SK" sz="2200" i="1" dirty="0" smtClean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 smtClean="0"/>
              <a:t>	hélium 2 elektróny a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 smtClean="0"/>
              <a:t>	ostatné prvky 8 elektrónov.</a:t>
            </a:r>
          </a:p>
          <a:p>
            <a:pPr>
              <a:lnSpc>
                <a:spcPct val="150000"/>
              </a:lnSpc>
            </a:pPr>
            <a:r>
              <a:rPr lang="sk-SK" sz="2200" i="1" dirty="0" smtClean="0"/>
              <a:t>Preto sú tieto prvky </a:t>
            </a:r>
            <a:r>
              <a:rPr lang="sk-SK" sz="2200" b="1" i="1" dirty="0" smtClean="0"/>
              <a:t>veľmi málo reaktívne .</a:t>
            </a:r>
          </a:p>
          <a:p>
            <a:pPr>
              <a:lnSpc>
                <a:spcPct val="150000"/>
              </a:lnSpc>
            </a:pPr>
            <a:endParaRPr lang="sk-SK" sz="2000" i="1" dirty="0" smtClean="0"/>
          </a:p>
          <a:p>
            <a:pPr>
              <a:lnSpc>
                <a:spcPct val="150000"/>
              </a:lnSpc>
            </a:pPr>
            <a:endParaRPr lang="sk-SK" sz="2000" i="1" dirty="0" smtClean="0"/>
          </a:p>
          <a:p>
            <a:pPr>
              <a:lnSpc>
                <a:spcPct val="150000"/>
              </a:lnSpc>
              <a:buNone/>
            </a:pPr>
            <a:endParaRPr lang="sk-SK" i="1" dirty="0" smtClean="0"/>
          </a:p>
          <a:p>
            <a:pPr>
              <a:lnSpc>
                <a:spcPct val="150000"/>
              </a:lnSpc>
            </a:pPr>
            <a:endParaRPr lang="sk-SK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8089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/>
          <p:cNvSpPr/>
          <p:nvPr/>
        </p:nvSpPr>
        <p:spPr>
          <a:xfrm>
            <a:off x="8172400" y="1844824"/>
            <a:ext cx="504056" cy="280831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Hélium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Druhý prvok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periodickej sústavy chemických prvkov.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Má malú hustotu: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ρ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= 0,179 kg/m</a:t>
            </a:r>
            <a:r>
              <a:rPr lang="sk-SK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Je to bezfarebný plyn bez chuti a zápachu.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Používa sa na plnenie meteorologických balónov.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Vyrába sa zo zemného plynu.</a:t>
            </a:r>
          </a:p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Používa sa ako chladiaca látka na dosiahnutie veľmi nízkych teplôt.</a:t>
            </a:r>
          </a:p>
          <a:p>
            <a:r>
              <a:rPr lang="sk-SK" dirty="0" smtClean="0"/>
              <a:t>Je to po vodíku druhý najviac zastúpený prvok vo vesmíre.</a:t>
            </a:r>
          </a:p>
          <a:p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Využíva sa v automobilovom priemysle, v energetike, medicíne, metalurgii, elektronike, vo výskume a vývoji.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Neón 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Bezfarebný plyn bez chuti a zápachu.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Vo výbojkách má </a:t>
            </a:r>
            <a:r>
              <a:rPr lang="sk-SK" dirty="0" smtClean="0">
                <a:solidFill>
                  <a:srgbClr val="FF0000"/>
                </a:solidFill>
              </a:rPr>
              <a:t>oranžovočervenú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farbu.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Neónové svietiace reklamy boli na začiatku minulého storočia veľmi populárne, preto ľudia doteraz volajú žiarivky „</a:t>
            </a:r>
            <a:r>
              <a:rPr lang="sk-SK" b="1" i="1" dirty="0" err="1" smtClean="0">
                <a:solidFill>
                  <a:schemeClr val="accent4">
                    <a:lumMod val="75000"/>
                  </a:schemeClr>
                </a:solidFill>
              </a:rPr>
              <a:t>neónky</a:t>
            </a:r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“ , aj keď už nie sú plnené neónom.</a:t>
            </a:r>
            <a:endParaRPr lang="sk-SK" dirty="0" smtClean="0"/>
          </a:p>
          <a:p>
            <a:r>
              <a:rPr lang="sk-SK" dirty="0" smtClean="0"/>
              <a:t>Používa sa pri chladení ako lacnejšia náhrada hélia.</a:t>
            </a:r>
            <a:endParaRPr lang="sk-SK" dirty="0"/>
          </a:p>
        </p:txBody>
      </p:sp>
      <p:pic>
        <p:nvPicPr>
          <p:cNvPr id="1026" name="Picture 2" descr="neonovÃ© trub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96344" cy="212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Argón 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Je to najrozšírenejší vzácny plyn.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Bezfarebný plyn bez chuti a zápachu s väčšou hustotou ako vzduch.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Používa sa pri výrobe žiaroviek, pri zváraní.</a:t>
            </a: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Je náplňou priestoru medzi okennými tabuľami.</a:t>
            </a:r>
          </a:p>
          <a:p>
            <a:r>
              <a:rPr lang="sk-SK" i="1" dirty="0" smtClean="0">
                <a:solidFill>
                  <a:schemeClr val="accent3">
                    <a:lumMod val="75000"/>
                  </a:schemeClr>
                </a:solidFill>
              </a:rPr>
              <a:t>Je súčasťou náplne v hasiacich prístrojoch.</a:t>
            </a:r>
          </a:p>
          <a:p>
            <a:r>
              <a:rPr lang="sk-SK" i="1" dirty="0" smtClean="0"/>
              <a:t>Vyrába sa destiláciou skvapalneného vzduchu</a:t>
            </a:r>
            <a:r>
              <a:rPr lang="sk-SK" dirty="0" smtClean="0"/>
              <a:t>.</a:t>
            </a:r>
          </a:p>
          <a:p>
            <a:endParaRPr lang="sk-SK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2703190" cy="219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VÃ½sledok vyhÄ¾adÃ¡vania obrÃ¡zkov pre dopyt plastovÃ© oknÃ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1728192" cy="279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76864" cy="54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Xenón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Bezfarebný plyn s väčšou hustotou ako vzduch.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Používa sa ako náplň žiariviek a výbojok, napríklad v bleskoch fotoaparátov, ale aj v svetlometoch automobilov.</a:t>
            </a:r>
          </a:p>
          <a:p>
            <a:endParaRPr lang="sk-SK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4" name="Picture 2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520280" cy="371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3" cstate="print"/>
          <a:srcRect l="12001" r="9990"/>
          <a:stretch>
            <a:fillRect/>
          </a:stretch>
        </p:blipFill>
        <p:spPr bwMode="auto">
          <a:xfrm>
            <a:off x="6012160" y="2420888"/>
            <a:ext cx="2583622" cy="33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vÃ½bojka pre Digital 1200, FOM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271152" cy="203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err="1" smtClean="0"/>
              <a:t>Radón</a:t>
            </a:r>
            <a:r>
              <a:rPr lang="sk-SK" b="1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Rádioaktívny plyn s 8-krát väčšou hustotou ako vzduch.</a:t>
            </a:r>
          </a:p>
          <a:p>
            <a:r>
              <a:rPr lang="sk-SK" dirty="0" smtClean="0"/>
              <a:t>Nepretržite sa tvorí v prírode najmä v uránových baniach. Uvoľňuje sa z hornín a vyvieraním rádioaktívnych vôd.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Môže sa hromadiť v budovách, aj preto je potrebné pravidelne a intenzívne vetrať.</a:t>
            </a:r>
          </a:p>
          <a:p>
            <a:endParaRPr lang="sk-SK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78" name="Picture 2" descr="VÃ½sledok vyhÄ¾adÃ¡vania obrÃ¡zkov pre dopyt radÃ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240360" cy="27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2946</TotalTime>
  <Words>309</Words>
  <Application>Microsoft Office PowerPoint</Application>
  <PresentationFormat>Prezentácia na obrazovke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Arkáda</vt:lpstr>
      <vt:lpstr>Významné chemické prvky a zlúčeniny</vt:lpstr>
      <vt:lpstr>Vzácne plyny:</vt:lpstr>
      <vt:lpstr>Hélium : </vt:lpstr>
      <vt:lpstr>Neón  : </vt:lpstr>
      <vt:lpstr>Argón  : </vt:lpstr>
      <vt:lpstr>Prezentácia programu PowerPoint</vt:lpstr>
      <vt:lpstr>Xenón : </vt:lpstr>
      <vt:lpstr>Radón: 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613</cp:revision>
  <dcterms:created xsi:type="dcterms:W3CDTF">2017-09-03T06:20:55Z</dcterms:created>
  <dcterms:modified xsi:type="dcterms:W3CDTF">2019-01-08T21:03:14Z</dcterms:modified>
</cp:coreProperties>
</file>