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4" r:id="rId8"/>
    <p:sldId id="265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00FF"/>
    <a:srgbClr val="FF0000"/>
    <a:srgbClr val="00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5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9F9CDEB-BADA-4046-ABAB-B12ECA940514}" type="datetimeFigureOut">
              <a:rPr lang="sk-SK" smtClean="0"/>
              <a:pPr/>
              <a:t>3. 4. 2020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DEB-BADA-4046-ABAB-B12ECA940514}" type="datetimeFigureOut">
              <a:rPr lang="sk-SK" smtClean="0"/>
              <a:pPr/>
              <a:t>3. 4. 2020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DEB-BADA-4046-ABAB-B12ECA940514}" type="datetimeFigureOut">
              <a:rPr lang="sk-SK" smtClean="0"/>
              <a:pPr/>
              <a:t>3. 4. 2020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F9CDEB-BADA-4046-ABAB-B12ECA940514}" type="datetimeFigureOut">
              <a:rPr lang="sk-SK" smtClean="0"/>
              <a:pPr/>
              <a:t>3. 4. 2020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9F9CDEB-BADA-4046-ABAB-B12ECA940514}" type="datetimeFigureOut">
              <a:rPr lang="sk-SK" smtClean="0"/>
              <a:pPr/>
              <a:t>3. 4. 2020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DEB-BADA-4046-ABAB-B12ECA940514}" type="datetimeFigureOut">
              <a:rPr lang="sk-SK" smtClean="0"/>
              <a:pPr/>
              <a:t>3. 4. 2020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DEB-BADA-4046-ABAB-B12ECA940514}" type="datetimeFigureOut">
              <a:rPr lang="sk-SK" smtClean="0"/>
              <a:pPr/>
              <a:t>3. 4. 2020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F9CDEB-BADA-4046-ABAB-B12ECA940514}" type="datetimeFigureOut">
              <a:rPr lang="sk-SK" smtClean="0"/>
              <a:pPr/>
              <a:t>3. 4. 2020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DEB-BADA-4046-ABAB-B12ECA940514}" type="datetimeFigureOut">
              <a:rPr lang="sk-SK" smtClean="0"/>
              <a:pPr/>
              <a:t>3. 4. 2020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F9CDEB-BADA-4046-ABAB-B12ECA940514}" type="datetimeFigureOut">
              <a:rPr lang="sk-SK" smtClean="0"/>
              <a:pPr/>
              <a:t>3. 4. 2020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F9CDEB-BADA-4046-ABAB-B12ECA940514}" type="datetimeFigureOut">
              <a:rPr lang="sk-SK" smtClean="0"/>
              <a:pPr/>
              <a:t>3. 4. 2020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F9CDEB-BADA-4046-ABAB-B12ECA940514}" type="datetimeFigureOut">
              <a:rPr lang="sk-SK" smtClean="0"/>
              <a:pPr/>
              <a:t>3. 4. 2020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kasparek.jpg"/>
          <p:cNvPicPr>
            <a:picLocks noChangeAspect="1"/>
          </p:cNvPicPr>
          <p:nvPr/>
        </p:nvPicPr>
        <p:blipFill>
          <a:blip r:embed="rId2" cstate="print"/>
          <a:srcRect r="4961"/>
          <a:stretch>
            <a:fillRect/>
          </a:stretch>
        </p:blipFill>
        <p:spPr>
          <a:xfrm flipH="1">
            <a:off x="5143504" y="214290"/>
            <a:ext cx="3857652" cy="6007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00232" y="6000768"/>
            <a:ext cx="3071834" cy="374154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Autor: Mgr. M. </a:t>
            </a:r>
            <a:r>
              <a:rPr lang="sk-SK" dirty="0" err="1" smtClean="0"/>
              <a:t>Schutzová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2214546" y="1500174"/>
            <a:ext cx="12858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0" b="1" dirty="0" smtClean="0"/>
              <a:t>F</a:t>
            </a:r>
            <a:endParaRPr lang="sk-SK" sz="100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3571868" y="2500306"/>
            <a:ext cx="6832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0" b="1" dirty="0" smtClean="0"/>
              <a:t>f</a:t>
            </a:r>
            <a:endParaRPr lang="sk-SK" sz="10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how-to-draw-a-cartoon-gori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429000"/>
            <a:ext cx="3071834" cy="298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5715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sk-SK" dirty="0" smtClean="0"/>
              <a:t>Pomenuj obrázky!</a:t>
            </a:r>
            <a:endParaRPr lang="sk-SK" dirty="0"/>
          </a:p>
        </p:txBody>
      </p:sp>
      <p:pic>
        <p:nvPicPr>
          <p:cNvPr id="4" name="Zástupný symbol obsahu 3" descr="kasparek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r="5686"/>
          <a:stretch>
            <a:fillRect/>
          </a:stretch>
        </p:blipFill>
        <p:spPr>
          <a:xfrm>
            <a:off x="428596" y="3143248"/>
            <a:ext cx="2071702" cy="3398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Obrázok 5" descr="glob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8983" y="1071546"/>
            <a:ext cx="2698319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85852" y="1571612"/>
            <a:ext cx="1571636" cy="1365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r="4961"/>
          <a:stretch>
            <a:fillRect/>
          </a:stretch>
        </p:blipFill>
        <p:spPr bwMode="auto">
          <a:xfrm>
            <a:off x="2928926" y="3214686"/>
            <a:ext cx="2365454" cy="3360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8" name="Picture 4" descr="C:\Users\Užívateľ\Desktop\gaštan.jpg"/>
          <p:cNvPicPr>
            <a:picLocks noChangeAspect="1" noChangeArrowheads="1"/>
          </p:cNvPicPr>
          <p:nvPr/>
        </p:nvPicPr>
        <p:blipFill>
          <a:blip r:embed="rId7" cstate="print"/>
          <a:srcRect b="4691"/>
          <a:stretch>
            <a:fillRect/>
          </a:stretch>
        </p:blipFill>
        <p:spPr bwMode="auto">
          <a:xfrm>
            <a:off x="3143240" y="1071546"/>
            <a:ext cx="2679206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BlokTextu 11"/>
          <p:cNvSpPr txBox="1"/>
          <p:nvPr/>
        </p:nvSpPr>
        <p:spPr>
          <a:xfrm>
            <a:off x="500034" y="1000108"/>
            <a:ext cx="22172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Čo si zistil?</a:t>
            </a:r>
            <a:endParaRPr lang="sk-SK" sz="3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7467600" cy="5715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sk-SK" dirty="0" smtClean="0"/>
              <a:t>V ktorých slovách  počuješ F?</a:t>
            </a:r>
            <a:endParaRPr lang="sk-SK" dirty="0"/>
          </a:p>
        </p:txBody>
      </p:sp>
      <p:pic>
        <p:nvPicPr>
          <p:cNvPr id="4" name="Obrázok 3" descr="ba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429000"/>
            <a:ext cx="21216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C:\Users\Užívateľ\Desktop\vag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43636" y="1053687"/>
            <a:ext cx="24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1" name="Picture 3" descr="C:\Users\Užívateľ\Desktop\leg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57884" y="3429000"/>
            <a:ext cx="288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2" name="Picture 4" descr="C:\Users\Užívateľ\Desktop\gunár.g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28926" y="3406520"/>
            <a:ext cx="2624461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3" name="Picture 5" descr="C:\Users\Užívateľ\Desktop\papuch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44626" y="1071546"/>
            <a:ext cx="2655738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279760" y="1071546"/>
            <a:ext cx="2578124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928794" y="2214554"/>
            <a:ext cx="247869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471203" y="2297429"/>
            <a:ext cx="1051875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572264" y="4181938"/>
            <a:ext cx="2246617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sk-SK" dirty="0" smtClean="0"/>
              <a:t>Pohľadaj  slabiky s písmenom F!</a:t>
            </a:r>
            <a:endParaRPr lang="sk-SK" dirty="0"/>
          </a:p>
        </p:txBody>
      </p:sp>
      <p:pic>
        <p:nvPicPr>
          <p:cNvPr id="12" name="Obrázok 11" descr="kasparek.jpg"/>
          <p:cNvPicPr>
            <a:picLocks noChangeAspect="1"/>
          </p:cNvPicPr>
          <p:nvPr/>
        </p:nvPicPr>
        <p:blipFill>
          <a:blip r:embed="rId2" cstate="print"/>
          <a:srcRect r="4961"/>
          <a:stretch>
            <a:fillRect/>
          </a:stretch>
        </p:blipFill>
        <p:spPr>
          <a:xfrm flipH="1">
            <a:off x="7286643" y="664765"/>
            <a:ext cx="1285883" cy="1692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14" name="BlokTextu 13"/>
          <p:cNvSpPr txBox="1"/>
          <p:nvPr/>
        </p:nvSpPr>
        <p:spPr>
          <a:xfrm>
            <a:off x="428596" y="185736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chemeClr val="accent3"/>
                </a:solidFill>
              </a:rPr>
              <a:t>fa</a:t>
            </a:r>
            <a:endParaRPr lang="sk-SK" sz="6000" b="1" dirty="0">
              <a:solidFill>
                <a:schemeClr val="accent3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2071670" y="2714620"/>
            <a:ext cx="1210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rgbClr val="FF0000"/>
                </a:solidFill>
              </a:rPr>
              <a:t>Fa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285720" y="3214686"/>
            <a:ext cx="769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rgbClr val="000099"/>
                </a:solidFill>
              </a:rPr>
              <a:t>fi</a:t>
            </a:r>
            <a:endParaRPr lang="sk-SK" sz="6000" b="1" dirty="0">
              <a:solidFill>
                <a:srgbClr val="000099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6858016" y="3357562"/>
            <a:ext cx="1210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rgbClr val="7030A0"/>
                </a:solidFill>
              </a:rPr>
              <a:t>Fo</a:t>
            </a:r>
            <a:endParaRPr lang="sk-SK" sz="6000" b="1" dirty="0">
              <a:solidFill>
                <a:srgbClr val="7030A0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5643570" y="5357826"/>
            <a:ext cx="11833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rgbClr val="00B0F0"/>
                </a:solidFill>
              </a:rPr>
              <a:t>Fe</a:t>
            </a:r>
            <a:endParaRPr lang="sk-SK" sz="6000" b="1" dirty="0">
              <a:solidFill>
                <a:srgbClr val="00B0F0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4714876" y="4143380"/>
            <a:ext cx="10118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rgbClr val="002060"/>
                </a:solidFill>
              </a:rPr>
              <a:t>fú</a:t>
            </a:r>
            <a:endParaRPr lang="sk-SK" sz="6000" b="1" dirty="0">
              <a:solidFill>
                <a:srgbClr val="002060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2786050" y="4000504"/>
            <a:ext cx="769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chemeClr val="tx2">
                    <a:lumMod val="50000"/>
                  </a:schemeClr>
                </a:solidFill>
              </a:rPr>
              <a:t>fí</a:t>
            </a:r>
            <a:endParaRPr lang="sk-SK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7143768" y="471488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rgbClr val="00FF00"/>
                </a:solidFill>
              </a:rPr>
              <a:t>fy</a:t>
            </a:r>
            <a:endParaRPr lang="sk-SK" sz="6000" b="1" dirty="0">
              <a:solidFill>
                <a:srgbClr val="00FF00"/>
              </a:solidFill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428596" y="5286388"/>
            <a:ext cx="1268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rgbClr val="FF00FF"/>
                </a:solidFill>
              </a:rPr>
              <a:t>Fú</a:t>
            </a:r>
            <a:endParaRPr lang="sk-SK" sz="6000" b="1" dirty="0">
              <a:solidFill>
                <a:srgbClr val="FF00FF"/>
              </a:solidFill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5715008" y="1785926"/>
            <a:ext cx="1297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rgbClr val="FF0000"/>
                </a:solidFill>
              </a:rPr>
              <a:t>He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2285984" y="5500702"/>
            <a:ext cx="10262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rgbClr val="800000"/>
                </a:solidFill>
              </a:rPr>
              <a:t>Fi</a:t>
            </a:r>
            <a:endParaRPr lang="sk-SK" sz="6000" b="1" dirty="0">
              <a:solidFill>
                <a:srgbClr val="800000"/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2071670" y="1214422"/>
            <a:ext cx="9268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chemeClr val="accent2">
                    <a:lumMod val="75000"/>
                  </a:schemeClr>
                </a:solidFill>
              </a:rPr>
              <a:t>fe</a:t>
            </a:r>
            <a:endParaRPr lang="sk-SK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3857620" y="1214422"/>
            <a:ext cx="8980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smtClean="0">
                <a:solidFill>
                  <a:srgbClr val="FF00FF"/>
                </a:solidFill>
              </a:rPr>
              <a:t>je</a:t>
            </a:r>
            <a:endParaRPr lang="sk-SK" sz="6000" b="1" dirty="0">
              <a:solidFill>
                <a:srgbClr val="FF00FF"/>
              </a:solidFill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3857620" y="2714620"/>
            <a:ext cx="8835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rgbClr val="C00000"/>
                </a:solidFill>
              </a:rPr>
              <a:t>zi</a:t>
            </a:r>
            <a:endParaRPr lang="sk-SK" sz="6000" b="1" dirty="0">
              <a:solidFill>
                <a:srgbClr val="C00000"/>
              </a:solidFill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1000100" y="4214818"/>
            <a:ext cx="1210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smtClean="0">
                <a:solidFill>
                  <a:srgbClr val="FF00FF"/>
                </a:solidFill>
              </a:rPr>
              <a:t>mi</a:t>
            </a:r>
            <a:endParaRPr lang="sk-SK" sz="6000" b="1" dirty="0">
              <a:solidFill>
                <a:srgbClr val="FF00FF"/>
              </a:solidFill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3929058" y="5500702"/>
            <a:ext cx="1124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smtClean="0">
                <a:solidFill>
                  <a:srgbClr val="00B050"/>
                </a:solidFill>
              </a:rPr>
              <a:t>vo</a:t>
            </a:r>
            <a:endParaRPr lang="sk-SK" sz="6000" b="1" dirty="0">
              <a:solidFill>
                <a:srgbClr val="00B050"/>
              </a:solidFill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5572132" y="3000372"/>
            <a:ext cx="982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smtClean="0">
                <a:solidFill>
                  <a:srgbClr val="FFC000"/>
                </a:solidFill>
              </a:rPr>
              <a:t>Ši</a:t>
            </a:r>
            <a:endParaRPr lang="sk-SK" sz="6000" b="1" dirty="0">
              <a:solidFill>
                <a:srgbClr val="FFC000"/>
              </a:solidFill>
            </a:endParaRPr>
          </a:p>
        </p:txBody>
      </p:sp>
      <p:sp>
        <p:nvSpPr>
          <p:cNvPr id="33" name="Prstenec 32"/>
          <p:cNvSpPr/>
          <p:nvPr/>
        </p:nvSpPr>
        <p:spPr>
          <a:xfrm>
            <a:off x="4572000" y="4143380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1" name="Prstenec 40"/>
          <p:cNvSpPr/>
          <p:nvPr/>
        </p:nvSpPr>
        <p:spPr>
          <a:xfrm>
            <a:off x="6786578" y="3357562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2" name="Prstenec 41"/>
          <p:cNvSpPr/>
          <p:nvPr/>
        </p:nvSpPr>
        <p:spPr>
          <a:xfrm>
            <a:off x="1928794" y="1285860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3" name="Prstenec 42"/>
          <p:cNvSpPr/>
          <p:nvPr/>
        </p:nvSpPr>
        <p:spPr>
          <a:xfrm>
            <a:off x="357158" y="5357826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4" name="Prstenec 43"/>
          <p:cNvSpPr/>
          <p:nvPr/>
        </p:nvSpPr>
        <p:spPr>
          <a:xfrm>
            <a:off x="357158" y="1928802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5" name="Prstenec 44"/>
          <p:cNvSpPr/>
          <p:nvPr/>
        </p:nvSpPr>
        <p:spPr>
          <a:xfrm>
            <a:off x="2643174" y="4071942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6" name="Prstenec 45"/>
          <p:cNvSpPr/>
          <p:nvPr/>
        </p:nvSpPr>
        <p:spPr>
          <a:xfrm>
            <a:off x="5429256" y="5429264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7" name="Prstenec 46"/>
          <p:cNvSpPr/>
          <p:nvPr/>
        </p:nvSpPr>
        <p:spPr>
          <a:xfrm>
            <a:off x="2214546" y="5429264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8" name="Prstenec 47"/>
          <p:cNvSpPr/>
          <p:nvPr/>
        </p:nvSpPr>
        <p:spPr>
          <a:xfrm>
            <a:off x="6929454" y="4786322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9" name="Prstenec 48"/>
          <p:cNvSpPr/>
          <p:nvPr/>
        </p:nvSpPr>
        <p:spPr>
          <a:xfrm>
            <a:off x="1938318" y="2724144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50" name="Prstenec 49"/>
          <p:cNvSpPr/>
          <p:nvPr/>
        </p:nvSpPr>
        <p:spPr>
          <a:xfrm>
            <a:off x="142844" y="3286124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3" grpId="1"/>
      <p:bldP spid="24" grpId="0"/>
      <p:bldP spid="25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sk-SK" dirty="0" smtClean="0"/>
              <a:t>Prečítaj  správne slová !</a:t>
            </a:r>
            <a:endParaRPr lang="sk-SK" dirty="0"/>
          </a:p>
        </p:txBody>
      </p:sp>
      <p:pic>
        <p:nvPicPr>
          <p:cNvPr id="12" name="Obrázok 11" descr="kasparek.jpg"/>
          <p:cNvPicPr>
            <a:picLocks noChangeAspect="1"/>
          </p:cNvPicPr>
          <p:nvPr/>
        </p:nvPicPr>
        <p:blipFill>
          <a:blip r:embed="rId2" cstate="print"/>
          <a:srcRect r="4961"/>
          <a:stretch>
            <a:fillRect/>
          </a:stretch>
        </p:blipFill>
        <p:spPr>
          <a:xfrm flipH="1">
            <a:off x="7286644" y="571480"/>
            <a:ext cx="1103628" cy="1692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1" name="BlokTextu 30"/>
          <p:cNvSpPr txBox="1"/>
          <p:nvPr/>
        </p:nvSpPr>
        <p:spPr>
          <a:xfrm>
            <a:off x="285720" y="1521348"/>
            <a:ext cx="3044423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chemeClr val="accent1"/>
                </a:solidFill>
              </a:rPr>
              <a:t>fa</a:t>
            </a:r>
            <a:r>
              <a:rPr lang="sk-SK" sz="5400" b="1" dirty="0" smtClean="0"/>
              <a:t>zuľa</a:t>
            </a:r>
          </a:p>
          <a:p>
            <a:r>
              <a:rPr lang="sk-SK" sz="5400" b="1" dirty="0" smtClean="0">
                <a:solidFill>
                  <a:schemeClr val="accent1"/>
                </a:solidFill>
              </a:rPr>
              <a:t>fú</a:t>
            </a:r>
            <a:r>
              <a:rPr lang="sk-SK" sz="5400" b="1" dirty="0" smtClean="0"/>
              <a:t>rik</a:t>
            </a:r>
          </a:p>
          <a:p>
            <a:r>
              <a:rPr lang="sk-SK" sz="5400" b="1" dirty="0" smtClean="0">
                <a:solidFill>
                  <a:schemeClr val="accent1"/>
                </a:solidFill>
              </a:rPr>
              <a:t>for</a:t>
            </a:r>
            <a:r>
              <a:rPr lang="sk-SK" sz="5400" b="1" dirty="0" smtClean="0"/>
              <a:t>mula</a:t>
            </a:r>
            <a:endParaRPr lang="sk-SK" sz="5400" b="1" dirty="0" smtClean="0">
              <a:solidFill>
                <a:srgbClr val="FF0000"/>
              </a:solidFill>
            </a:endParaRPr>
          </a:p>
          <a:p>
            <a:r>
              <a:rPr lang="sk-SK" sz="5400" b="1" dirty="0" smtClean="0"/>
              <a:t>ku</a:t>
            </a:r>
            <a:r>
              <a:rPr lang="sk-SK" sz="5400" b="1" dirty="0" smtClean="0">
                <a:solidFill>
                  <a:schemeClr val="accent1"/>
                </a:solidFill>
              </a:rPr>
              <a:t>for</a:t>
            </a:r>
          </a:p>
          <a:p>
            <a:r>
              <a:rPr lang="sk-SK" sz="5400" b="1" dirty="0" smtClean="0"/>
              <a:t>tele</a:t>
            </a:r>
            <a:r>
              <a:rPr lang="sk-SK" sz="5400" b="1" dirty="0" smtClean="0">
                <a:solidFill>
                  <a:schemeClr val="accent1"/>
                </a:solidFill>
              </a:rPr>
              <a:t>fón</a:t>
            </a:r>
          </a:p>
          <a:p>
            <a:r>
              <a:rPr lang="sk-SK" sz="5400" b="1" dirty="0" smtClean="0">
                <a:solidFill>
                  <a:schemeClr val="accent1"/>
                </a:solidFill>
              </a:rPr>
              <a:t>kef</a:t>
            </a:r>
            <a:r>
              <a:rPr lang="sk-SK" sz="5400" b="1" dirty="0" smtClean="0"/>
              <a:t>ka</a:t>
            </a:r>
          </a:p>
          <a:p>
            <a:endParaRPr lang="sk-SK" sz="4000" b="1" dirty="0"/>
          </a:p>
        </p:txBody>
      </p:sp>
      <p:sp>
        <p:nvSpPr>
          <p:cNvPr id="32" name="BlokTextu 31"/>
          <p:cNvSpPr txBox="1"/>
          <p:nvPr/>
        </p:nvSpPr>
        <p:spPr>
          <a:xfrm>
            <a:off x="4573834" y="1500174"/>
            <a:ext cx="365997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chemeClr val="accent1"/>
                </a:solidFill>
              </a:rPr>
              <a:t>film</a:t>
            </a:r>
          </a:p>
          <a:p>
            <a:r>
              <a:rPr lang="sk-SK" sz="5400" b="1" dirty="0" smtClean="0">
                <a:solidFill>
                  <a:schemeClr val="accent1"/>
                </a:solidFill>
              </a:rPr>
              <a:t>faj</a:t>
            </a:r>
            <a:r>
              <a:rPr lang="sk-SK" sz="5400" b="1" dirty="0" smtClean="0"/>
              <a:t>ka</a:t>
            </a:r>
            <a:endParaRPr lang="sk-SK" sz="5400" b="1" dirty="0" smtClean="0">
              <a:solidFill>
                <a:srgbClr val="FF0000"/>
              </a:solidFill>
            </a:endParaRPr>
          </a:p>
          <a:p>
            <a:r>
              <a:rPr lang="sk-SK" sz="5400" b="1" dirty="0" smtClean="0">
                <a:solidFill>
                  <a:schemeClr val="accent1"/>
                </a:solidFill>
              </a:rPr>
              <a:t>fut</a:t>
            </a:r>
            <a:r>
              <a:rPr lang="sk-SK" sz="5400" b="1" dirty="0" smtClean="0"/>
              <a:t>balista</a:t>
            </a:r>
          </a:p>
          <a:p>
            <a:r>
              <a:rPr lang="sk-SK" sz="5400" b="1" dirty="0" smtClean="0">
                <a:solidFill>
                  <a:schemeClr val="accent1"/>
                </a:solidFill>
              </a:rPr>
              <a:t>far</a:t>
            </a:r>
            <a:r>
              <a:rPr lang="sk-SK" sz="5400" b="1" dirty="0" smtClean="0"/>
              <a:t>by</a:t>
            </a:r>
          </a:p>
          <a:p>
            <a:r>
              <a:rPr lang="sk-SK" sz="5400" b="1" dirty="0" smtClean="0">
                <a:solidFill>
                  <a:schemeClr val="accent1"/>
                </a:solidFill>
              </a:rPr>
              <a:t>far</a:t>
            </a:r>
            <a:r>
              <a:rPr lang="sk-SK" sz="5400" b="1" dirty="0" smtClean="0"/>
              <a:t>bičky</a:t>
            </a:r>
          </a:p>
          <a:p>
            <a:r>
              <a:rPr lang="sk-SK" sz="5400" b="1" dirty="0" smtClean="0">
                <a:solidFill>
                  <a:schemeClr val="accent1"/>
                </a:solidFill>
              </a:rPr>
              <a:t>golf</a:t>
            </a:r>
          </a:p>
          <a:p>
            <a:endParaRPr lang="sk-SK" dirty="0"/>
          </a:p>
        </p:txBody>
      </p:sp>
      <p:sp>
        <p:nvSpPr>
          <p:cNvPr id="33" name="BlokTextu 32"/>
          <p:cNvSpPr txBox="1"/>
          <p:nvPr/>
        </p:nvSpPr>
        <p:spPr>
          <a:xfrm>
            <a:off x="500034" y="1000108"/>
            <a:ext cx="28055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Kde počuješ F?</a:t>
            </a:r>
            <a:endParaRPr lang="sk-SK" sz="3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sk-SK" dirty="0" smtClean="0"/>
              <a:t>Poznáš mená na písmeno F?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5277"/>
          <a:stretch>
            <a:fillRect/>
          </a:stretch>
        </p:blipFill>
        <p:spPr bwMode="auto">
          <a:xfrm>
            <a:off x="5286379" y="1071546"/>
            <a:ext cx="3240000" cy="3205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b="5277"/>
          <a:stretch>
            <a:fillRect/>
          </a:stretch>
        </p:blipFill>
        <p:spPr bwMode="auto">
          <a:xfrm>
            <a:off x="928662" y="1071546"/>
            <a:ext cx="3240000" cy="3205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BlokTextu 6"/>
          <p:cNvSpPr txBox="1"/>
          <p:nvPr/>
        </p:nvSpPr>
        <p:spPr>
          <a:xfrm>
            <a:off x="928662" y="4148744"/>
            <a:ext cx="3198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dirty="0" smtClean="0"/>
              <a:t>Filoména</a:t>
            </a:r>
            <a:endParaRPr lang="sk-SK" sz="5400" dirty="0"/>
          </a:p>
        </p:txBody>
      </p:sp>
      <p:sp>
        <p:nvSpPr>
          <p:cNvPr id="8" name="BlokTextu 7"/>
          <p:cNvSpPr txBox="1"/>
          <p:nvPr/>
        </p:nvSpPr>
        <p:spPr>
          <a:xfrm>
            <a:off x="928662" y="5572140"/>
            <a:ext cx="3365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dirty="0" smtClean="0"/>
              <a:t>Františka</a:t>
            </a:r>
            <a:endParaRPr lang="sk-SK" sz="5400" dirty="0"/>
          </a:p>
        </p:txBody>
      </p:sp>
      <p:sp>
        <p:nvSpPr>
          <p:cNvPr id="9" name="BlokTextu 8"/>
          <p:cNvSpPr txBox="1"/>
          <p:nvPr/>
        </p:nvSpPr>
        <p:spPr>
          <a:xfrm>
            <a:off x="5214942" y="5572140"/>
            <a:ext cx="2056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dirty="0" smtClean="0"/>
              <a:t>Ferko</a:t>
            </a:r>
            <a:endParaRPr lang="sk-SK" sz="5400" dirty="0"/>
          </a:p>
        </p:txBody>
      </p:sp>
      <p:sp>
        <p:nvSpPr>
          <p:cNvPr id="10" name="BlokTextu 9"/>
          <p:cNvSpPr txBox="1"/>
          <p:nvPr/>
        </p:nvSpPr>
        <p:spPr>
          <a:xfrm>
            <a:off x="5214942" y="4857760"/>
            <a:ext cx="2044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dirty="0" smtClean="0"/>
              <a:t>Fedor</a:t>
            </a:r>
            <a:endParaRPr lang="sk-SK" sz="5400" dirty="0"/>
          </a:p>
        </p:txBody>
      </p:sp>
      <p:sp>
        <p:nvSpPr>
          <p:cNvPr id="11" name="BlokTextu 10"/>
          <p:cNvSpPr txBox="1"/>
          <p:nvPr/>
        </p:nvSpPr>
        <p:spPr>
          <a:xfrm>
            <a:off x="928662" y="4863124"/>
            <a:ext cx="1697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dirty="0" smtClean="0"/>
              <a:t>Filip</a:t>
            </a:r>
            <a:endParaRPr lang="sk-SK" sz="5400" dirty="0"/>
          </a:p>
        </p:txBody>
      </p:sp>
      <p:sp>
        <p:nvSpPr>
          <p:cNvPr id="13" name="BlokTextu 12"/>
          <p:cNvSpPr txBox="1"/>
          <p:nvPr/>
        </p:nvSpPr>
        <p:spPr>
          <a:xfrm>
            <a:off x="5262707" y="4143380"/>
            <a:ext cx="3365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dirty="0" smtClean="0"/>
              <a:t>Frederika</a:t>
            </a:r>
            <a:endParaRPr lang="sk-SK" sz="5400" dirty="0"/>
          </a:p>
        </p:txBody>
      </p:sp>
      <p:sp>
        <p:nvSpPr>
          <p:cNvPr id="14" name="BlokTextu 13"/>
          <p:cNvSpPr txBox="1"/>
          <p:nvPr/>
        </p:nvSpPr>
        <p:spPr>
          <a:xfrm>
            <a:off x="3000364" y="3571876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i="1" dirty="0" smtClean="0"/>
              <a:t>Komu patria?</a:t>
            </a:r>
            <a:endParaRPr lang="sk-SK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44218E-6 L 0.0158 -0.2622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75 0.01156 L 0.4717 -0.3915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9436 L 0.01024 -0.4949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43201E-6 L -0.50365 -0.2763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-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00648E-6 L 0.04722 -0.3987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022E-6 L 0.06788 -0.4930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1"/>
      <p:bldP spid="7" grpId="2"/>
      <p:bldP spid="7" grpId="3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3" grpId="0"/>
      <p:bldP spid="13" grpId="1"/>
      <p:bldP spid="13" grpId="2"/>
      <p:bldP spid="1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sk-SK" dirty="0" smtClean="0"/>
              <a:t>Prečítaj vety!</a:t>
            </a:r>
            <a:endParaRPr lang="sk-SK" dirty="0"/>
          </a:p>
        </p:txBody>
      </p:sp>
      <p:pic>
        <p:nvPicPr>
          <p:cNvPr id="3" name="Obrázok 2" descr="kasparek.jpg"/>
          <p:cNvPicPr>
            <a:picLocks noChangeAspect="1"/>
          </p:cNvPicPr>
          <p:nvPr/>
        </p:nvPicPr>
        <p:blipFill>
          <a:blip r:embed="rId2" cstate="print"/>
          <a:srcRect l="4961" r="4961"/>
          <a:stretch>
            <a:fillRect/>
          </a:stretch>
        </p:blipFill>
        <p:spPr>
          <a:xfrm flipH="1">
            <a:off x="7349347" y="428604"/>
            <a:ext cx="1151743" cy="172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BlokTextu 3"/>
          <p:cNvSpPr txBox="1"/>
          <p:nvPr/>
        </p:nvSpPr>
        <p:spPr>
          <a:xfrm>
            <a:off x="285720" y="1214422"/>
            <a:ext cx="859722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dirty="0" smtClean="0"/>
              <a:t>Ferko hrá futbal.</a:t>
            </a:r>
          </a:p>
          <a:p>
            <a:r>
              <a:rPr lang="sk-SK" sz="5400" dirty="0" smtClean="0"/>
              <a:t>Frederika fúka bubliny.</a:t>
            </a:r>
          </a:p>
          <a:p>
            <a:r>
              <a:rPr lang="sk-SK" sz="5400" dirty="0" smtClean="0"/>
              <a:t>Filka pozerá film o Afrike.</a:t>
            </a:r>
          </a:p>
          <a:p>
            <a:r>
              <a:rPr lang="sk-SK" sz="5400" dirty="0" smtClean="0"/>
              <a:t>Filip vyfarbuje formulu.</a:t>
            </a:r>
          </a:p>
          <a:p>
            <a:r>
              <a:rPr lang="sk-SK" sz="5400" dirty="0" smtClean="0"/>
              <a:t>Františka varí fazuľu.</a:t>
            </a:r>
          </a:p>
          <a:p>
            <a:endParaRPr lang="sk-SK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/>
              <a:t>Zaslúžiš si...</a:t>
            </a:r>
            <a:endParaRPr lang="sk-SK" sz="5400" dirty="0"/>
          </a:p>
        </p:txBody>
      </p:sp>
      <p:pic>
        <p:nvPicPr>
          <p:cNvPr id="4" name="Obrázok 3" descr="kasparek.jpg"/>
          <p:cNvPicPr>
            <a:picLocks noChangeAspect="1"/>
          </p:cNvPicPr>
          <p:nvPr/>
        </p:nvPicPr>
        <p:blipFill>
          <a:blip r:embed="rId2" cstate="print"/>
          <a:srcRect r="4961"/>
          <a:stretch>
            <a:fillRect/>
          </a:stretch>
        </p:blipFill>
        <p:spPr>
          <a:xfrm flipH="1">
            <a:off x="5286380" y="1214422"/>
            <a:ext cx="3000396" cy="4532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Obrázok 6" descr="futbalk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000240"/>
            <a:ext cx="3071834" cy="3076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ln>
          <a:solidFill>
            <a:srgbClr val="FF0000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331</TotalTime>
  <Words>108</Words>
  <Application>Microsoft Office PowerPoint</Application>
  <PresentationFormat>Prezentácia na obrazovke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Arkáda</vt:lpstr>
      <vt:lpstr>Prezentácia programu PowerPoint</vt:lpstr>
      <vt:lpstr>Pomenuj obrázky!</vt:lpstr>
      <vt:lpstr>V ktorých slovách  počuješ F?</vt:lpstr>
      <vt:lpstr>Pohľadaj  slabiky s písmenom F!</vt:lpstr>
      <vt:lpstr>Prečítaj  správne slová !</vt:lpstr>
      <vt:lpstr>Poznáš mená na písmeno F?</vt:lpstr>
      <vt:lpstr>Prečítaj vety!</vt:lpstr>
      <vt:lpstr>Zaslúžiš si...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Užívateľ</dc:creator>
  <cp:lastModifiedBy>Slavomira Gajnakova</cp:lastModifiedBy>
  <cp:revision>107</cp:revision>
  <dcterms:created xsi:type="dcterms:W3CDTF">2010-02-10T17:51:28Z</dcterms:created>
  <dcterms:modified xsi:type="dcterms:W3CDTF">2020-04-03T08:48:10Z</dcterms:modified>
</cp:coreProperties>
</file>