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8"/>
    <a:srgbClr val="453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5A03A-5FF8-4D86-97D5-52CBA9CFA616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0506E2D-3B11-45E4-8556-E5C059116904}">
      <dgm:prSet phldrT="[Text]"/>
      <dgm:spPr/>
      <dgm:t>
        <a:bodyPr/>
        <a:lstStyle/>
        <a:p>
          <a:r>
            <a:rPr lang="sk-SK" b="1" dirty="0" smtClean="0">
              <a:solidFill>
                <a:schemeClr val="accent5">
                  <a:lumMod val="50000"/>
                </a:schemeClr>
              </a:solidFill>
            </a:rPr>
            <a:t>Druhy vôd podľa skupenstva:</a:t>
          </a:r>
        </a:p>
        <a:p>
          <a:r>
            <a:rPr lang="sk-SK" b="0" i="1" dirty="0" smtClean="0">
              <a:solidFill>
                <a:schemeClr val="accent5">
                  <a:lumMod val="50000"/>
                </a:schemeClr>
              </a:solidFill>
            </a:rPr>
            <a:t>(už vieme)</a:t>
          </a:r>
          <a:endParaRPr lang="sk-SK" b="0" i="1" dirty="0">
            <a:solidFill>
              <a:schemeClr val="accent5">
                <a:lumMod val="50000"/>
              </a:schemeClr>
            </a:solidFill>
          </a:endParaRPr>
        </a:p>
      </dgm:t>
    </dgm:pt>
    <dgm:pt modelId="{946A062D-795E-4CFA-845A-8F8D71D2F673}" type="parTrans" cxnId="{7DBDB4C1-1BA7-4457-8B92-5F5232F5CC43}">
      <dgm:prSet/>
      <dgm:spPr/>
      <dgm:t>
        <a:bodyPr/>
        <a:lstStyle/>
        <a:p>
          <a:endParaRPr lang="sk-SK"/>
        </a:p>
      </dgm:t>
    </dgm:pt>
    <dgm:pt modelId="{52AED7F9-D0FA-4887-BAC2-5D310BAC33C0}" type="sibTrans" cxnId="{7DBDB4C1-1BA7-4457-8B92-5F5232F5CC43}">
      <dgm:prSet/>
      <dgm:spPr/>
      <dgm:t>
        <a:bodyPr/>
        <a:lstStyle/>
        <a:p>
          <a:endParaRPr lang="sk-SK"/>
        </a:p>
      </dgm:t>
    </dgm:pt>
    <dgm:pt modelId="{43270F20-9298-43AE-8306-C40E0BA935C9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plynné skupenstvo</a:t>
          </a:r>
          <a:endParaRPr lang="sk-SK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FD1B2617-4332-4A30-A0C4-656471B5ECD8}" type="parTrans" cxnId="{47A99CDF-F936-45B4-8610-911FB3098536}">
      <dgm:prSet/>
      <dgm:spPr/>
      <dgm:t>
        <a:bodyPr/>
        <a:lstStyle/>
        <a:p>
          <a:endParaRPr lang="sk-SK"/>
        </a:p>
      </dgm:t>
    </dgm:pt>
    <dgm:pt modelId="{5175A37C-BFE4-4142-9650-D1CE19A3293D}" type="sibTrans" cxnId="{47A99CDF-F936-45B4-8610-911FB3098536}">
      <dgm:prSet/>
      <dgm:spPr/>
      <dgm:t>
        <a:bodyPr/>
        <a:lstStyle/>
        <a:p>
          <a:endParaRPr lang="sk-SK"/>
        </a:p>
      </dgm:t>
    </dgm:pt>
    <dgm:pt modelId="{42CED8B1-798B-4393-B82E-2B29BB2529E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kvapalné skupenstvo</a:t>
          </a:r>
          <a:endParaRPr lang="sk-SK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D7EB4AE-5778-4275-B253-04C30CF186C4}" type="parTrans" cxnId="{218DD47F-F473-43FD-AA31-4A3BE3B12D51}">
      <dgm:prSet/>
      <dgm:spPr/>
      <dgm:t>
        <a:bodyPr/>
        <a:lstStyle/>
        <a:p>
          <a:endParaRPr lang="sk-SK"/>
        </a:p>
      </dgm:t>
    </dgm:pt>
    <dgm:pt modelId="{B05457D6-3A21-4913-A45E-B82D56B2D6E9}" type="sibTrans" cxnId="{218DD47F-F473-43FD-AA31-4A3BE3B12D51}">
      <dgm:prSet/>
      <dgm:spPr/>
      <dgm:t>
        <a:bodyPr/>
        <a:lstStyle/>
        <a:p>
          <a:endParaRPr lang="sk-SK"/>
        </a:p>
      </dgm:t>
    </dgm:pt>
    <dgm:pt modelId="{25A089E7-C4E0-4995-B877-DA9D6C79E7C2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k-SK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tuhé skupenstvo</a:t>
          </a:r>
          <a:endParaRPr lang="sk-SK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60F5DD46-9089-4D02-9A0B-ED7885CDED82}" type="parTrans" cxnId="{5C9CA757-498C-429D-BAAE-0BC403AF2A01}">
      <dgm:prSet/>
      <dgm:spPr/>
      <dgm:t>
        <a:bodyPr/>
        <a:lstStyle/>
        <a:p>
          <a:endParaRPr lang="sk-SK"/>
        </a:p>
      </dgm:t>
    </dgm:pt>
    <dgm:pt modelId="{1D1CF81D-B1A2-49FC-B77E-FB09D77C6754}" type="sibTrans" cxnId="{5C9CA757-498C-429D-BAAE-0BC403AF2A01}">
      <dgm:prSet/>
      <dgm:spPr/>
      <dgm:t>
        <a:bodyPr/>
        <a:lstStyle/>
        <a:p>
          <a:endParaRPr lang="sk-SK"/>
        </a:p>
      </dgm:t>
    </dgm:pt>
    <dgm:pt modelId="{2430CD2D-C075-4810-A77C-8C7F96E3C90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2000" i="1" dirty="0" smtClean="0"/>
            <a:t>vodná para</a:t>
          </a:r>
          <a:endParaRPr lang="sk-SK" sz="2000" i="1" dirty="0"/>
        </a:p>
      </dgm:t>
    </dgm:pt>
    <dgm:pt modelId="{A2893284-FBC1-4BCE-8F33-21DB21E80A69}" type="parTrans" cxnId="{B0812B07-B539-44CC-A4A6-7682270829BB}">
      <dgm:prSet/>
      <dgm:spPr/>
      <dgm:t>
        <a:bodyPr/>
        <a:lstStyle/>
        <a:p>
          <a:endParaRPr lang="sk-SK"/>
        </a:p>
      </dgm:t>
    </dgm:pt>
    <dgm:pt modelId="{CD094481-9B36-4595-975C-23A0129D2414}" type="sibTrans" cxnId="{B0812B07-B539-44CC-A4A6-7682270829BB}">
      <dgm:prSet/>
      <dgm:spPr/>
      <dgm:t>
        <a:bodyPr/>
        <a:lstStyle/>
        <a:p>
          <a:endParaRPr lang="sk-SK"/>
        </a:p>
      </dgm:t>
    </dgm:pt>
    <dgm:pt modelId="{14BFB880-3EE5-42FA-9311-9052F4EDBC7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2400" i="1" dirty="0" smtClean="0"/>
            <a:t>voda</a:t>
          </a:r>
          <a:endParaRPr lang="sk-SK" sz="2400" i="1" dirty="0"/>
        </a:p>
      </dgm:t>
    </dgm:pt>
    <dgm:pt modelId="{D699B903-0365-41FC-8691-48128960B337}" type="parTrans" cxnId="{5A297460-0670-4E6E-9B4F-75ADEC24C811}">
      <dgm:prSet/>
      <dgm:spPr/>
      <dgm:t>
        <a:bodyPr/>
        <a:lstStyle/>
        <a:p>
          <a:endParaRPr lang="sk-SK"/>
        </a:p>
      </dgm:t>
    </dgm:pt>
    <dgm:pt modelId="{5BC6B7B1-62EC-4110-BD81-2123C783779E}" type="sibTrans" cxnId="{5A297460-0670-4E6E-9B4F-75ADEC24C811}">
      <dgm:prSet/>
      <dgm:spPr/>
      <dgm:t>
        <a:bodyPr/>
        <a:lstStyle/>
        <a:p>
          <a:endParaRPr lang="sk-SK"/>
        </a:p>
      </dgm:t>
    </dgm:pt>
    <dgm:pt modelId="{6F091497-A4ED-4A0A-86D9-838C6410C8D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sz="2400" i="1" dirty="0" smtClean="0"/>
            <a:t>ľad</a:t>
          </a:r>
          <a:endParaRPr lang="sk-SK" sz="2400" i="1" dirty="0"/>
        </a:p>
      </dgm:t>
    </dgm:pt>
    <dgm:pt modelId="{41E14097-505B-4EA3-BB42-D0DC769618DD}" type="parTrans" cxnId="{B678EE9B-E6C5-423B-B834-9291AF81FDA3}">
      <dgm:prSet/>
      <dgm:spPr/>
      <dgm:t>
        <a:bodyPr/>
        <a:lstStyle/>
        <a:p>
          <a:endParaRPr lang="sk-SK"/>
        </a:p>
      </dgm:t>
    </dgm:pt>
    <dgm:pt modelId="{D97555DE-C0B7-446F-AC6F-A1D6C7C8CC66}" type="sibTrans" cxnId="{B678EE9B-E6C5-423B-B834-9291AF81FDA3}">
      <dgm:prSet/>
      <dgm:spPr/>
      <dgm:t>
        <a:bodyPr/>
        <a:lstStyle/>
        <a:p>
          <a:endParaRPr lang="sk-SK"/>
        </a:p>
      </dgm:t>
    </dgm:pt>
    <dgm:pt modelId="{20D279C2-1B89-46BD-A3BF-3E318F734955}" type="pres">
      <dgm:prSet presAssocID="{E9A5A03A-5FF8-4D86-97D5-52CBA9CFA6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C71BAA3B-2071-4C65-8A1E-CC73B9AE7E0F}" type="pres">
      <dgm:prSet presAssocID="{E0506E2D-3B11-45E4-8556-E5C059116904}" presName="hierRoot1" presStyleCnt="0">
        <dgm:presLayoutVars>
          <dgm:hierBranch val="init"/>
        </dgm:presLayoutVars>
      </dgm:prSet>
      <dgm:spPr/>
    </dgm:pt>
    <dgm:pt modelId="{B97F0E33-47BA-4189-BC29-A25141339588}" type="pres">
      <dgm:prSet presAssocID="{E0506E2D-3B11-45E4-8556-E5C059116904}" presName="rootComposite1" presStyleCnt="0"/>
      <dgm:spPr/>
    </dgm:pt>
    <dgm:pt modelId="{AA0921DC-7810-4D92-A8CA-D7D7A860348D}" type="pres">
      <dgm:prSet presAssocID="{E0506E2D-3B11-45E4-8556-E5C059116904}" presName="rootText1" presStyleLbl="node0" presStyleIdx="0" presStyleCnt="1" custScaleX="298854" custScaleY="63969" custLinFactY="-45109" custLinFactNeighborX="6046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44AC487-D285-4B94-ACF6-24435F17FC1E}" type="pres">
      <dgm:prSet presAssocID="{E0506E2D-3B11-45E4-8556-E5C059116904}" presName="rootConnector1" presStyleLbl="node1" presStyleIdx="0" presStyleCnt="0"/>
      <dgm:spPr/>
      <dgm:t>
        <a:bodyPr/>
        <a:lstStyle/>
        <a:p>
          <a:endParaRPr lang="sk-SK"/>
        </a:p>
      </dgm:t>
    </dgm:pt>
    <dgm:pt modelId="{C6CEC221-0665-44D3-BEB4-9DBED49596D5}" type="pres">
      <dgm:prSet presAssocID="{E0506E2D-3B11-45E4-8556-E5C059116904}" presName="hierChild2" presStyleCnt="0"/>
      <dgm:spPr/>
    </dgm:pt>
    <dgm:pt modelId="{F90F6317-7ADB-4EA0-BFAF-E508BC2D4028}" type="pres">
      <dgm:prSet presAssocID="{FD1B2617-4332-4A30-A0C4-656471B5ECD8}" presName="Name37" presStyleLbl="parChTrans1D2" presStyleIdx="0" presStyleCnt="3"/>
      <dgm:spPr/>
      <dgm:t>
        <a:bodyPr/>
        <a:lstStyle/>
        <a:p>
          <a:endParaRPr lang="sk-SK"/>
        </a:p>
      </dgm:t>
    </dgm:pt>
    <dgm:pt modelId="{86F520A4-FBC6-403A-BAAC-38B216D4D110}" type="pres">
      <dgm:prSet presAssocID="{43270F20-9298-43AE-8306-C40E0BA935C9}" presName="hierRoot2" presStyleCnt="0">
        <dgm:presLayoutVars>
          <dgm:hierBranch val="init"/>
        </dgm:presLayoutVars>
      </dgm:prSet>
      <dgm:spPr/>
    </dgm:pt>
    <dgm:pt modelId="{7635DF9F-02BD-412B-B125-E59D3D8444B7}" type="pres">
      <dgm:prSet presAssocID="{43270F20-9298-43AE-8306-C40E0BA935C9}" presName="rootComposite" presStyleCnt="0"/>
      <dgm:spPr/>
    </dgm:pt>
    <dgm:pt modelId="{D75A9BE8-617D-47F7-920C-D6A756972C7A}" type="pres">
      <dgm:prSet presAssocID="{43270F20-9298-43AE-8306-C40E0BA935C9}" presName="rootText" presStyleLbl="node2" presStyleIdx="0" presStyleCnt="3" custLinFactY="-35128" custLinFactNeighborX="12943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35A19F-482E-4244-BE1A-9BD032AFA490}" type="pres">
      <dgm:prSet presAssocID="{43270F20-9298-43AE-8306-C40E0BA935C9}" presName="rootConnector" presStyleLbl="node2" presStyleIdx="0" presStyleCnt="3"/>
      <dgm:spPr/>
      <dgm:t>
        <a:bodyPr/>
        <a:lstStyle/>
        <a:p>
          <a:endParaRPr lang="sk-SK"/>
        </a:p>
      </dgm:t>
    </dgm:pt>
    <dgm:pt modelId="{D9540732-55DA-4B20-B165-50ECE71A9695}" type="pres">
      <dgm:prSet presAssocID="{43270F20-9298-43AE-8306-C40E0BA935C9}" presName="hierChild4" presStyleCnt="0"/>
      <dgm:spPr/>
    </dgm:pt>
    <dgm:pt modelId="{F09ABDD4-3C15-4BB4-B082-0414F9812405}" type="pres">
      <dgm:prSet presAssocID="{A2893284-FBC1-4BCE-8F33-21DB21E80A69}" presName="Name37" presStyleLbl="parChTrans1D3" presStyleIdx="0" presStyleCnt="3"/>
      <dgm:spPr/>
      <dgm:t>
        <a:bodyPr/>
        <a:lstStyle/>
        <a:p>
          <a:endParaRPr lang="sk-SK"/>
        </a:p>
      </dgm:t>
    </dgm:pt>
    <dgm:pt modelId="{90A729F4-F603-4D72-8B7E-B3E9F6128FDF}" type="pres">
      <dgm:prSet presAssocID="{2430CD2D-C075-4810-A77C-8C7F96E3C909}" presName="hierRoot2" presStyleCnt="0">
        <dgm:presLayoutVars>
          <dgm:hierBranch val="init"/>
        </dgm:presLayoutVars>
      </dgm:prSet>
      <dgm:spPr/>
    </dgm:pt>
    <dgm:pt modelId="{4CED32BF-F94A-4561-B0A6-B13384F41146}" type="pres">
      <dgm:prSet presAssocID="{2430CD2D-C075-4810-A77C-8C7F96E3C909}" presName="rootComposite" presStyleCnt="0"/>
      <dgm:spPr/>
    </dgm:pt>
    <dgm:pt modelId="{CBBABD39-3314-440C-A420-4609A9A7F779}" type="pres">
      <dgm:prSet presAssocID="{2430CD2D-C075-4810-A77C-8C7F96E3C909}" presName="rootText" presStyleLbl="node3" presStyleIdx="0" presStyleCnt="3" custScaleX="88165" custScaleY="36600" custLinFactNeighborX="-25177" custLinFactNeighborY="-4753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B3E0C66-8E01-45CC-A5F4-59EBC876AF27}" type="pres">
      <dgm:prSet presAssocID="{2430CD2D-C075-4810-A77C-8C7F96E3C909}" presName="rootConnector" presStyleLbl="node3" presStyleIdx="0" presStyleCnt="3"/>
      <dgm:spPr/>
      <dgm:t>
        <a:bodyPr/>
        <a:lstStyle/>
        <a:p>
          <a:endParaRPr lang="sk-SK"/>
        </a:p>
      </dgm:t>
    </dgm:pt>
    <dgm:pt modelId="{05EDA1E1-8361-4420-93CB-AA28D7E158A5}" type="pres">
      <dgm:prSet presAssocID="{2430CD2D-C075-4810-A77C-8C7F96E3C909}" presName="hierChild4" presStyleCnt="0"/>
      <dgm:spPr/>
    </dgm:pt>
    <dgm:pt modelId="{D8EF8BD4-DD08-43EE-924A-8FC76B95E064}" type="pres">
      <dgm:prSet presAssocID="{2430CD2D-C075-4810-A77C-8C7F96E3C909}" presName="hierChild5" presStyleCnt="0"/>
      <dgm:spPr/>
    </dgm:pt>
    <dgm:pt modelId="{EF9B5992-B442-4CCA-A849-0AC3B911D23C}" type="pres">
      <dgm:prSet presAssocID="{43270F20-9298-43AE-8306-C40E0BA935C9}" presName="hierChild5" presStyleCnt="0"/>
      <dgm:spPr/>
    </dgm:pt>
    <dgm:pt modelId="{B228B71B-A810-42E1-B5CF-DBC66A093B63}" type="pres">
      <dgm:prSet presAssocID="{BD7EB4AE-5778-4275-B253-04C30CF186C4}" presName="Name37" presStyleLbl="parChTrans1D2" presStyleIdx="1" presStyleCnt="3"/>
      <dgm:spPr/>
      <dgm:t>
        <a:bodyPr/>
        <a:lstStyle/>
        <a:p>
          <a:endParaRPr lang="sk-SK"/>
        </a:p>
      </dgm:t>
    </dgm:pt>
    <dgm:pt modelId="{305E6879-3F00-4A4A-B0FE-A8620EAAC723}" type="pres">
      <dgm:prSet presAssocID="{42CED8B1-798B-4393-B82E-2B29BB2529E8}" presName="hierRoot2" presStyleCnt="0">
        <dgm:presLayoutVars>
          <dgm:hierBranch val="init"/>
        </dgm:presLayoutVars>
      </dgm:prSet>
      <dgm:spPr/>
    </dgm:pt>
    <dgm:pt modelId="{916E05A6-CFDB-4CAB-B506-A654E1E8567E}" type="pres">
      <dgm:prSet presAssocID="{42CED8B1-798B-4393-B82E-2B29BB2529E8}" presName="rootComposite" presStyleCnt="0"/>
      <dgm:spPr/>
    </dgm:pt>
    <dgm:pt modelId="{37F32E49-42E6-4B92-ABCD-F5FACAAB104B}" type="pres">
      <dgm:prSet presAssocID="{42CED8B1-798B-4393-B82E-2B29BB2529E8}" presName="rootText" presStyleLbl="node2" presStyleIdx="1" presStyleCnt="3" custLinFactY="-35128" custLinFactNeighborX="16581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E224881-4304-49ED-AEF5-4A0C4E5C6853}" type="pres">
      <dgm:prSet presAssocID="{42CED8B1-798B-4393-B82E-2B29BB2529E8}" presName="rootConnector" presStyleLbl="node2" presStyleIdx="1" presStyleCnt="3"/>
      <dgm:spPr/>
      <dgm:t>
        <a:bodyPr/>
        <a:lstStyle/>
        <a:p>
          <a:endParaRPr lang="sk-SK"/>
        </a:p>
      </dgm:t>
    </dgm:pt>
    <dgm:pt modelId="{0958CABE-BBF7-4827-81A7-49817FA225C9}" type="pres">
      <dgm:prSet presAssocID="{42CED8B1-798B-4393-B82E-2B29BB2529E8}" presName="hierChild4" presStyleCnt="0"/>
      <dgm:spPr/>
    </dgm:pt>
    <dgm:pt modelId="{7BA83025-7F8D-4A7E-88C0-FE836328FEA9}" type="pres">
      <dgm:prSet presAssocID="{D699B903-0365-41FC-8691-48128960B337}" presName="Name37" presStyleLbl="parChTrans1D3" presStyleIdx="1" presStyleCnt="3"/>
      <dgm:spPr/>
      <dgm:t>
        <a:bodyPr/>
        <a:lstStyle/>
        <a:p>
          <a:endParaRPr lang="sk-SK"/>
        </a:p>
      </dgm:t>
    </dgm:pt>
    <dgm:pt modelId="{E4DF3CB6-111B-4D67-9DC0-92289834C3BD}" type="pres">
      <dgm:prSet presAssocID="{14BFB880-3EE5-42FA-9311-9052F4EDBC76}" presName="hierRoot2" presStyleCnt="0">
        <dgm:presLayoutVars>
          <dgm:hierBranch val="init"/>
        </dgm:presLayoutVars>
      </dgm:prSet>
      <dgm:spPr/>
    </dgm:pt>
    <dgm:pt modelId="{7543FC63-AFA7-4038-817B-9CFDEB38796F}" type="pres">
      <dgm:prSet presAssocID="{14BFB880-3EE5-42FA-9311-9052F4EDBC76}" presName="rootComposite" presStyleCnt="0"/>
      <dgm:spPr/>
    </dgm:pt>
    <dgm:pt modelId="{AD57F55E-F3A4-47ED-9E1A-B9DA962CCCAB}" type="pres">
      <dgm:prSet presAssocID="{14BFB880-3EE5-42FA-9311-9052F4EDBC76}" presName="rootText" presStyleLbl="node3" presStyleIdx="1" presStyleCnt="3" custScaleY="36695" custLinFactNeighborX="-11699" custLinFactNeighborY="-4753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693ADAA-006E-426D-A9F6-E5976C0913B2}" type="pres">
      <dgm:prSet presAssocID="{14BFB880-3EE5-42FA-9311-9052F4EDBC76}" presName="rootConnector" presStyleLbl="node3" presStyleIdx="1" presStyleCnt="3"/>
      <dgm:spPr/>
      <dgm:t>
        <a:bodyPr/>
        <a:lstStyle/>
        <a:p>
          <a:endParaRPr lang="sk-SK"/>
        </a:p>
      </dgm:t>
    </dgm:pt>
    <dgm:pt modelId="{7E7E0323-A3EF-46E4-8089-B0D7D3375C40}" type="pres">
      <dgm:prSet presAssocID="{14BFB880-3EE5-42FA-9311-9052F4EDBC76}" presName="hierChild4" presStyleCnt="0"/>
      <dgm:spPr/>
    </dgm:pt>
    <dgm:pt modelId="{5E8ECA97-8B55-41EE-9913-BED7C49BCCD9}" type="pres">
      <dgm:prSet presAssocID="{14BFB880-3EE5-42FA-9311-9052F4EDBC76}" presName="hierChild5" presStyleCnt="0"/>
      <dgm:spPr/>
    </dgm:pt>
    <dgm:pt modelId="{06B15875-9EE7-4F8E-B65E-46C758F6F63F}" type="pres">
      <dgm:prSet presAssocID="{42CED8B1-798B-4393-B82E-2B29BB2529E8}" presName="hierChild5" presStyleCnt="0"/>
      <dgm:spPr/>
    </dgm:pt>
    <dgm:pt modelId="{3B86E7CD-3CCE-407E-9A26-DD57E2969404}" type="pres">
      <dgm:prSet presAssocID="{60F5DD46-9089-4D02-9A0B-ED7885CDED82}" presName="Name37" presStyleLbl="parChTrans1D2" presStyleIdx="2" presStyleCnt="3"/>
      <dgm:spPr/>
      <dgm:t>
        <a:bodyPr/>
        <a:lstStyle/>
        <a:p>
          <a:endParaRPr lang="sk-SK"/>
        </a:p>
      </dgm:t>
    </dgm:pt>
    <dgm:pt modelId="{F06E4A0A-3B04-4DE5-A697-7F68FEE6F7AA}" type="pres">
      <dgm:prSet presAssocID="{25A089E7-C4E0-4995-B877-DA9D6C79E7C2}" presName="hierRoot2" presStyleCnt="0">
        <dgm:presLayoutVars>
          <dgm:hierBranch val="init"/>
        </dgm:presLayoutVars>
      </dgm:prSet>
      <dgm:spPr/>
    </dgm:pt>
    <dgm:pt modelId="{96B0ED64-AFFC-4698-9E2F-41A591F25EE0}" type="pres">
      <dgm:prSet presAssocID="{25A089E7-C4E0-4995-B877-DA9D6C79E7C2}" presName="rootComposite" presStyleCnt="0"/>
      <dgm:spPr/>
    </dgm:pt>
    <dgm:pt modelId="{0ED1F0CC-748D-4380-A840-2741AC0EF6FA}" type="pres">
      <dgm:prSet presAssocID="{25A089E7-C4E0-4995-B877-DA9D6C79E7C2}" presName="rootText" presStyleLbl="node2" presStyleIdx="2" presStyleCnt="3" custLinFactY="-35128" custLinFactNeighborX="16939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CD8F86-D455-4E30-B135-603459B4B033}" type="pres">
      <dgm:prSet presAssocID="{25A089E7-C4E0-4995-B877-DA9D6C79E7C2}" presName="rootConnector" presStyleLbl="node2" presStyleIdx="2" presStyleCnt="3"/>
      <dgm:spPr/>
      <dgm:t>
        <a:bodyPr/>
        <a:lstStyle/>
        <a:p>
          <a:endParaRPr lang="sk-SK"/>
        </a:p>
      </dgm:t>
    </dgm:pt>
    <dgm:pt modelId="{F929BF08-99AA-463C-B026-9F1C55CE5259}" type="pres">
      <dgm:prSet presAssocID="{25A089E7-C4E0-4995-B877-DA9D6C79E7C2}" presName="hierChild4" presStyleCnt="0"/>
      <dgm:spPr/>
    </dgm:pt>
    <dgm:pt modelId="{2AA3340C-A98B-46AA-9EA1-E22C4490EF42}" type="pres">
      <dgm:prSet presAssocID="{41E14097-505B-4EA3-BB42-D0DC769618DD}" presName="Name37" presStyleLbl="parChTrans1D3" presStyleIdx="2" presStyleCnt="3"/>
      <dgm:spPr/>
      <dgm:t>
        <a:bodyPr/>
        <a:lstStyle/>
        <a:p>
          <a:endParaRPr lang="sk-SK"/>
        </a:p>
      </dgm:t>
    </dgm:pt>
    <dgm:pt modelId="{046D5036-2072-4559-8F00-B58D5CE0916C}" type="pres">
      <dgm:prSet presAssocID="{6F091497-A4ED-4A0A-86D9-838C6410C8DB}" presName="hierRoot2" presStyleCnt="0">
        <dgm:presLayoutVars>
          <dgm:hierBranch val="init"/>
        </dgm:presLayoutVars>
      </dgm:prSet>
      <dgm:spPr/>
    </dgm:pt>
    <dgm:pt modelId="{8A388479-B4F1-4198-A89B-B8B0534F3483}" type="pres">
      <dgm:prSet presAssocID="{6F091497-A4ED-4A0A-86D9-838C6410C8DB}" presName="rootComposite" presStyleCnt="0"/>
      <dgm:spPr/>
    </dgm:pt>
    <dgm:pt modelId="{7A87C8D9-6D6C-4168-8DFF-1A35842C5D94}" type="pres">
      <dgm:prSet presAssocID="{6F091497-A4ED-4A0A-86D9-838C6410C8DB}" presName="rootText" presStyleLbl="node3" presStyleIdx="2" presStyleCnt="3" custScaleY="35540" custLinFactNeighborX="-4781" custLinFactNeighborY="-4753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9CB2976-4DF4-4459-96A9-00CA761B8EFF}" type="pres">
      <dgm:prSet presAssocID="{6F091497-A4ED-4A0A-86D9-838C6410C8DB}" presName="rootConnector" presStyleLbl="node3" presStyleIdx="2" presStyleCnt="3"/>
      <dgm:spPr/>
      <dgm:t>
        <a:bodyPr/>
        <a:lstStyle/>
        <a:p>
          <a:endParaRPr lang="sk-SK"/>
        </a:p>
      </dgm:t>
    </dgm:pt>
    <dgm:pt modelId="{E408E171-BA10-40CD-9FAF-73255E62EB29}" type="pres">
      <dgm:prSet presAssocID="{6F091497-A4ED-4A0A-86D9-838C6410C8DB}" presName="hierChild4" presStyleCnt="0"/>
      <dgm:spPr/>
    </dgm:pt>
    <dgm:pt modelId="{C1C330E6-FC90-469D-A20F-278794B885B8}" type="pres">
      <dgm:prSet presAssocID="{6F091497-A4ED-4A0A-86D9-838C6410C8DB}" presName="hierChild5" presStyleCnt="0"/>
      <dgm:spPr/>
    </dgm:pt>
    <dgm:pt modelId="{443C0471-A200-4F3C-ADA0-CB00DD9C0E1F}" type="pres">
      <dgm:prSet presAssocID="{25A089E7-C4E0-4995-B877-DA9D6C79E7C2}" presName="hierChild5" presStyleCnt="0"/>
      <dgm:spPr/>
    </dgm:pt>
    <dgm:pt modelId="{0744D2D9-DBB9-48B6-8416-B4E017CE24AD}" type="pres">
      <dgm:prSet presAssocID="{E0506E2D-3B11-45E4-8556-E5C059116904}" presName="hierChild3" presStyleCnt="0"/>
      <dgm:spPr/>
    </dgm:pt>
  </dgm:ptLst>
  <dgm:cxnLst>
    <dgm:cxn modelId="{5C9CA757-498C-429D-BAAE-0BC403AF2A01}" srcId="{E0506E2D-3B11-45E4-8556-E5C059116904}" destId="{25A089E7-C4E0-4995-B877-DA9D6C79E7C2}" srcOrd="2" destOrd="0" parTransId="{60F5DD46-9089-4D02-9A0B-ED7885CDED82}" sibTransId="{1D1CF81D-B1A2-49FC-B77E-FB09D77C6754}"/>
    <dgm:cxn modelId="{B0812B07-B539-44CC-A4A6-7682270829BB}" srcId="{43270F20-9298-43AE-8306-C40E0BA935C9}" destId="{2430CD2D-C075-4810-A77C-8C7F96E3C909}" srcOrd="0" destOrd="0" parTransId="{A2893284-FBC1-4BCE-8F33-21DB21E80A69}" sibTransId="{CD094481-9B36-4595-975C-23A0129D2414}"/>
    <dgm:cxn modelId="{B678EE9B-E6C5-423B-B834-9291AF81FDA3}" srcId="{25A089E7-C4E0-4995-B877-DA9D6C79E7C2}" destId="{6F091497-A4ED-4A0A-86D9-838C6410C8DB}" srcOrd="0" destOrd="0" parTransId="{41E14097-505B-4EA3-BB42-D0DC769618DD}" sibTransId="{D97555DE-C0B7-446F-AC6F-A1D6C7C8CC66}"/>
    <dgm:cxn modelId="{8E4E8904-9547-4A88-8D45-DF52EC9A0325}" type="presOf" srcId="{25A089E7-C4E0-4995-B877-DA9D6C79E7C2}" destId="{0ED1F0CC-748D-4380-A840-2741AC0EF6FA}" srcOrd="0" destOrd="0" presId="urn:microsoft.com/office/officeart/2005/8/layout/orgChart1"/>
    <dgm:cxn modelId="{7268A2E3-930E-4236-98F7-0269026823C3}" type="presOf" srcId="{6F091497-A4ED-4A0A-86D9-838C6410C8DB}" destId="{D9CB2976-4DF4-4459-96A9-00CA761B8EFF}" srcOrd="1" destOrd="0" presId="urn:microsoft.com/office/officeart/2005/8/layout/orgChart1"/>
    <dgm:cxn modelId="{31B31DB2-074A-446A-9867-6957D2237035}" type="presOf" srcId="{14BFB880-3EE5-42FA-9311-9052F4EDBC76}" destId="{3693ADAA-006E-426D-A9F6-E5976C0913B2}" srcOrd="1" destOrd="0" presId="urn:microsoft.com/office/officeart/2005/8/layout/orgChart1"/>
    <dgm:cxn modelId="{07E69508-2B98-47FB-AA19-C5E3818045DF}" type="presOf" srcId="{25A089E7-C4E0-4995-B877-DA9D6C79E7C2}" destId="{9FCD8F86-D455-4E30-B135-603459B4B033}" srcOrd="1" destOrd="0" presId="urn:microsoft.com/office/officeart/2005/8/layout/orgChart1"/>
    <dgm:cxn modelId="{CCDFE437-779D-49D3-B09D-D815237958B2}" type="presOf" srcId="{E0506E2D-3B11-45E4-8556-E5C059116904}" destId="{E44AC487-D285-4B94-ACF6-24435F17FC1E}" srcOrd="1" destOrd="0" presId="urn:microsoft.com/office/officeart/2005/8/layout/orgChart1"/>
    <dgm:cxn modelId="{EA5EEBE4-C456-46DF-AB49-4D884A410E87}" type="presOf" srcId="{42CED8B1-798B-4393-B82E-2B29BB2529E8}" destId="{EE224881-4304-49ED-AEF5-4A0C4E5C6853}" srcOrd="1" destOrd="0" presId="urn:microsoft.com/office/officeart/2005/8/layout/orgChart1"/>
    <dgm:cxn modelId="{5A297460-0670-4E6E-9B4F-75ADEC24C811}" srcId="{42CED8B1-798B-4393-B82E-2B29BB2529E8}" destId="{14BFB880-3EE5-42FA-9311-9052F4EDBC76}" srcOrd="0" destOrd="0" parTransId="{D699B903-0365-41FC-8691-48128960B337}" sibTransId="{5BC6B7B1-62EC-4110-BD81-2123C783779E}"/>
    <dgm:cxn modelId="{3884EA29-2C04-4C51-A00D-660B8FCDBB9E}" type="presOf" srcId="{D699B903-0365-41FC-8691-48128960B337}" destId="{7BA83025-7F8D-4A7E-88C0-FE836328FEA9}" srcOrd="0" destOrd="0" presId="urn:microsoft.com/office/officeart/2005/8/layout/orgChart1"/>
    <dgm:cxn modelId="{88D85D08-2B35-41BD-AAEE-3E2932139B70}" type="presOf" srcId="{FD1B2617-4332-4A30-A0C4-656471B5ECD8}" destId="{F90F6317-7ADB-4EA0-BFAF-E508BC2D4028}" srcOrd="0" destOrd="0" presId="urn:microsoft.com/office/officeart/2005/8/layout/orgChart1"/>
    <dgm:cxn modelId="{218DD47F-F473-43FD-AA31-4A3BE3B12D51}" srcId="{E0506E2D-3B11-45E4-8556-E5C059116904}" destId="{42CED8B1-798B-4393-B82E-2B29BB2529E8}" srcOrd="1" destOrd="0" parTransId="{BD7EB4AE-5778-4275-B253-04C30CF186C4}" sibTransId="{B05457D6-3A21-4913-A45E-B82D56B2D6E9}"/>
    <dgm:cxn modelId="{77679649-E78B-43E4-9C8D-973A190962F5}" type="presOf" srcId="{42CED8B1-798B-4393-B82E-2B29BB2529E8}" destId="{37F32E49-42E6-4B92-ABCD-F5FACAAB104B}" srcOrd="0" destOrd="0" presId="urn:microsoft.com/office/officeart/2005/8/layout/orgChart1"/>
    <dgm:cxn modelId="{DA790653-0498-4313-BD18-08443F912230}" type="presOf" srcId="{2430CD2D-C075-4810-A77C-8C7F96E3C909}" destId="{7B3E0C66-8E01-45CC-A5F4-59EBC876AF27}" srcOrd="1" destOrd="0" presId="urn:microsoft.com/office/officeart/2005/8/layout/orgChart1"/>
    <dgm:cxn modelId="{E694A521-6ADB-434F-9954-F127BFF2341C}" type="presOf" srcId="{A2893284-FBC1-4BCE-8F33-21DB21E80A69}" destId="{F09ABDD4-3C15-4BB4-B082-0414F9812405}" srcOrd="0" destOrd="0" presId="urn:microsoft.com/office/officeart/2005/8/layout/orgChart1"/>
    <dgm:cxn modelId="{1E53A153-95FE-4CA1-BA96-582F0A7F773F}" type="presOf" srcId="{43270F20-9298-43AE-8306-C40E0BA935C9}" destId="{D75A9BE8-617D-47F7-920C-D6A756972C7A}" srcOrd="0" destOrd="0" presId="urn:microsoft.com/office/officeart/2005/8/layout/orgChart1"/>
    <dgm:cxn modelId="{47A99CDF-F936-45B4-8610-911FB3098536}" srcId="{E0506E2D-3B11-45E4-8556-E5C059116904}" destId="{43270F20-9298-43AE-8306-C40E0BA935C9}" srcOrd="0" destOrd="0" parTransId="{FD1B2617-4332-4A30-A0C4-656471B5ECD8}" sibTransId="{5175A37C-BFE4-4142-9650-D1CE19A3293D}"/>
    <dgm:cxn modelId="{A3A6F1FF-BBAC-46B2-BB8B-2CE71B9B9A56}" type="presOf" srcId="{BD7EB4AE-5778-4275-B253-04C30CF186C4}" destId="{B228B71B-A810-42E1-B5CF-DBC66A093B63}" srcOrd="0" destOrd="0" presId="urn:microsoft.com/office/officeart/2005/8/layout/orgChart1"/>
    <dgm:cxn modelId="{A5EE31D2-9AD0-46BA-9FC5-0A8F86C30BEB}" type="presOf" srcId="{60F5DD46-9089-4D02-9A0B-ED7885CDED82}" destId="{3B86E7CD-3CCE-407E-9A26-DD57E2969404}" srcOrd="0" destOrd="0" presId="urn:microsoft.com/office/officeart/2005/8/layout/orgChart1"/>
    <dgm:cxn modelId="{7DBDB4C1-1BA7-4457-8B92-5F5232F5CC43}" srcId="{E9A5A03A-5FF8-4D86-97D5-52CBA9CFA616}" destId="{E0506E2D-3B11-45E4-8556-E5C059116904}" srcOrd="0" destOrd="0" parTransId="{946A062D-795E-4CFA-845A-8F8D71D2F673}" sibTransId="{52AED7F9-D0FA-4887-BAC2-5D310BAC33C0}"/>
    <dgm:cxn modelId="{58299F17-B9C2-48AF-BE6D-F3713D249278}" type="presOf" srcId="{14BFB880-3EE5-42FA-9311-9052F4EDBC76}" destId="{AD57F55E-F3A4-47ED-9E1A-B9DA962CCCAB}" srcOrd="0" destOrd="0" presId="urn:microsoft.com/office/officeart/2005/8/layout/orgChart1"/>
    <dgm:cxn modelId="{1BE40208-5E84-460E-8F78-CA99F18572C7}" type="presOf" srcId="{E9A5A03A-5FF8-4D86-97D5-52CBA9CFA616}" destId="{20D279C2-1B89-46BD-A3BF-3E318F734955}" srcOrd="0" destOrd="0" presId="urn:microsoft.com/office/officeart/2005/8/layout/orgChart1"/>
    <dgm:cxn modelId="{9528064C-0BAB-4E1A-BE31-76287C4D4436}" type="presOf" srcId="{E0506E2D-3B11-45E4-8556-E5C059116904}" destId="{AA0921DC-7810-4D92-A8CA-D7D7A860348D}" srcOrd="0" destOrd="0" presId="urn:microsoft.com/office/officeart/2005/8/layout/orgChart1"/>
    <dgm:cxn modelId="{96B0C807-3A73-4D4B-BE19-E7F8C19E2A57}" type="presOf" srcId="{2430CD2D-C075-4810-A77C-8C7F96E3C909}" destId="{CBBABD39-3314-440C-A420-4609A9A7F779}" srcOrd="0" destOrd="0" presId="urn:microsoft.com/office/officeart/2005/8/layout/orgChart1"/>
    <dgm:cxn modelId="{1D052C15-4C4B-44E9-ACA1-AC96DEE0FF74}" type="presOf" srcId="{6F091497-A4ED-4A0A-86D9-838C6410C8DB}" destId="{7A87C8D9-6D6C-4168-8DFF-1A35842C5D94}" srcOrd="0" destOrd="0" presId="urn:microsoft.com/office/officeart/2005/8/layout/orgChart1"/>
    <dgm:cxn modelId="{FAA3ED5E-E3AC-4957-B55F-D6E8743DDCB0}" type="presOf" srcId="{43270F20-9298-43AE-8306-C40E0BA935C9}" destId="{1935A19F-482E-4244-BE1A-9BD032AFA490}" srcOrd="1" destOrd="0" presId="urn:microsoft.com/office/officeart/2005/8/layout/orgChart1"/>
    <dgm:cxn modelId="{BFD5F04B-1266-40CA-B0AA-A594B1EF8484}" type="presOf" srcId="{41E14097-505B-4EA3-BB42-D0DC769618DD}" destId="{2AA3340C-A98B-46AA-9EA1-E22C4490EF42}" srcOrd="0" destOrd="0" presId="urn:microsoft.com/office/officeart/2005/8/layout/orgChart1"/>
    <dgm:cxn modelId="{EA03A493-35B5-4E08-B8BD-54BBE6A3F36A}" type="presParOf" srcId="{20D279C2-1B89-46BD-A3BF-3E318F734955}" destId="{C71BAA3B-2071-4C65-8A1E-CC73B9AE7E0F}" srcOrd="0" destOrd="0" presId="urn:microsoft.com/office/officeart/2005/8/layout/orgChart1"/>
    <dgm:cxn modelId="{2B053E91-C374-42C9-B4EA-1ECE9B3D15A4}" type="presParOf" srcId="{C71BAA3B-2071-4C65-8A1E-CC73B9AE7E0F}" destId="{B97F0E33-47BA-4189-BC29-A25141339588}" srcOrd="0" destOrd="0" presId="urn:microsoft.com/office/officeart/2005/8/layout/orgChart1"/>
    <dgm:cxn modelId="{E350E0E9-FC56-4AD0-B0E6-6142F5403710}" type="presParOf" srcId="{B97F0E33-47BA-4189-BC29-A25141339588}" destId="{AA0921DC-7810-4D92-A8CA-D7D7A860348D}" srcOrd="0" destOrd="0" presId="urn:microsoft.com/office/officeart/2005/8/layout/orgChart1"/>
    <dgm:cxn modelId="{CC859FC7-CF18-4C6A-B626-618E74050580}" type="presParOf" srcId="{B97F0E33-47BA-4189-BC29-A25141339588}" destId="{E44AC487-D285-4B94-ACF6-24435F17FC1E}" srcOrd="1" destOrd="0" presId="urn:microsoft.com/office/officeart/2005/8/layout/orgChart1"/>
    <dgm:cxn modelId="{C62327A1-D119-487E-9780-484F3A25128C}" type="presParOf" srcId="{C71BAA3B-2071-4C65-8A1E-CC73B9AE7E0F}" destId="{C6CEC221-0665-44D3-BEB4-9DBED49596D5}" srcOrd="1" destOrd="0" presId="urn:microsoft.com/office/officeart/2005/8/layout/orgChart1"/>
    <dgm:cxn modelId="{E821BD4B-73CB-47FE-A660-4804365FBF71}" type="presParOf" srcId="{C6CEC221-0665-44D3-BEB4-9DBED49596D5}" destId="{F90F6317-7ADB-4EA0-BFAF-E508BC2D4028}" srcOrd="0" destOrd="0" presId="urn:microsoft.com/office/officeart/2005/8/layout/orgChart1"/>
    <dgm:cxn modelId="{A96ED9F3-AF31-446B-AC9B-7779F39AF7A4}" type="presParOf" srcId="{C6CEC221-0665-44D3-BEB4-9DBED49596D5}" destId="{86F520A4-FBC6-403A-BAAC-38B216D4D110}" srcOrd="1" destOrd="0" presId="urn:microsoft.com/office/officeart/2005/8/layout/orgChart1"/>
    <dgm:cxn modelId="{F8683AB3-D247-4350-AABD-FE8D45661D8C}" type="presParOf" srcId="{86F520A4-FBC6-403A-BAAC-38B216D4D110}" destId="{7635DF9F-02BD-412B-B125-E59D3D8444B7}" srcOrd="0" destOrd="0" presId="urn:microsoft.com/office/officeart/2005/8/layout/orgChart1"/>
    <dgm:cxn modelId="{31E7EA44-91F6-469F-A4EF-627AD2ECF918}" type="presParOf" srcId="{7635DF9F-02BD-412B-B125-E59D3D8444B7}" destId="{D75A9BE8-617D-47F7-920C-D6A756972C7A}" srcOrd="0" destOrd="0" presId="urn:microsoft.com/office/officeart/2005/8/layout/orgChart1"/>
    <dgm:cxn modelId="{6E26CE7B-8D45-4036-A254-70BEB80FC488}" type="presParOf" srcId="{7635DF9F-02BD-412B-B125-E59D3D8444B7}" destId="{1935A19F-482E-4244-BE1A-9BD032AFA490}" srcOrd="1" destOrd="0" presId="urn:microsoft.com/office/officeart/2005/8/layout/orgChart1"/>
    <dgm:cxn modelId="{FA2EC8D3-9CFB-4F40-8F8D-4BDBE59EF223}" type="presParOf" srcId="{86F520A4-FBC6-403A-BAAC-38B216D4D110}" destId="{D9540732-55DA-4B20-B165-50ECE71A9695}" srcOrd="1" destOrd="0" presId="urn:microsoft.com/office/officeart/2005/8/layout/orgChart1"/>
    <dgm:cxn modelId="{2B0C6576-AAE8-4BB7-8EFC-03840A885C42}" type="presParOf" srcId="{D9540732-55DA-4B20-B165-50ECE71A9695}" destId="{F09ABDD4-3C15-4BB4-B082-0414F9812405}" srcOrd="0" destOrd="0" presId="urn:microsoft.com/office/officeart/2005/8/layout/orgChart1"/>
    <dgm:cxn modelId="{F3CDD3BA-6703-44FB-B20A-940BA554FDC0}" type="presParOf" srcId="{D9540732-55DA-4B20-B165-50ECE71A9695}" destId="{90A729F4-F603-4D72-8B7E-B3E9F6128FDF}" srcOrd="1" destOrd="0" presId="urn:microsoft.com/office/officeart/2005/8/layout/orgChart1"/>
    <dgm:cxn modelId="{677FEEDC-0129-476B-A1EE-3767DF26416D}" type="presParOf" srcId="{90A729F4-F603-4D72-8B7E-B3E9F6128FDF}" destId="{4CED32BF-F94A-4561-B0A6-B13384F41146}" srcOrd="0" destOrd="0" presId="urn:microsoft.com/office/officeart/2005/8/layout/orgChart1"/>
    <dgm:cxn modelId="{E5D59B09-C5B6-4ABF-85DE-A79E0EA8DC04}" type="presParOf" srcId="{4CED32BF-F94A-4561-B0A6-B13384F41146}" destId="{CBBABD39-3314-440C-A420-4609A9A7F779}" srcOrd="0" destOrd="0" presId="urn:microsoft.com/office/officeart/2005/8/layout/orgChart1"/>
    <dgm:cxn modelId="{C4ADE85D-C2C2-429F-8B54-0BF3A2974780}" type="presParOf" srcId="{4CED32BF-F94A-4561-B0A6-B13384F41146}" destId="{7B3E0C66-8E01-45CC-A5F4-59EBC876AF27}" srcOrd="1" destOrd="0" presId="urn:microsoft.com/office/officeart/2005/8/layout/orgChart1"/>
    <dgm:cxn modelId="{9596299C-F420-4904-81D5-FF64859790EF}" type="presParOf" srcId="{90A729F4-F603-4D72-8B7E-B3E9F6128FDF}" destId="{05EDA1E1-8361-4420-93CB-AA28D7E158A5}" srcOrd="1" destOrd="0" presId="urn:microsoft.com/office/officeart/2005/8/layout/orgChart1"/>
    <dgm:cxn modelId="{F93B1771-90F9-41F8-8B40-CDDB478E2BFB}" type="presParOf" srcId="{90A729F4-F603-4D72-8B7E-B3E9F6128FDF}" destId="{D8EF8BD4-DD08-43EE-924A-8FC76B95E064}" srcOrd="2" destOrd="0" presId="urn:microsoft.com/office/officeart/2005/8/layout/orgChart1"/>
    <dgm:cxn modelId="{40EA2B65-5655-4A7D-9A30-E4B60C9ACF75}" type="presParOf" srcId="{86F520A4-FBC6-403A-BAAC-38B216D4D110}" destId="{EF9B5992-B442-4CCA-A849-0AC3B911D23C}" srcOrd="2" destOrd="0" presId="urn:microsoft.com/office/officeart/2005/8/layout/orgChart1"/>
    <dgm:cxn modelId="{21F2FC49-6906-4845-9397-35D74BC4AE78}" type="presParOf" srcId="{C6CEC221-0665-44D3-BEB4-9DBED49596D5}" destId="{B228B71B-A810-42E1-B5CF-DBC66A093B63}" srcOrd="2" destOrd="0" presId="urn:microsoft.com/office/officeart/2005/8/layout/orgChart1"/>
    <dgm:cxn modelId="{D3FC4199-0522-4337-8F5D-30199BF88D16}" type="presParOf" srcId="{C6CEC221-0665-44D3-BEB4-9DBED49596D5}" destId="{305E6879-3F00-4A4A-B0FE-A8620EAAC723}" srcOrd="3" destOrd="0" presId="urn:microsoft.com/office/officeart/2005/8/layout/orgChart1"/>
    <dgm:cxn modelId="{0BD2DBDA-75F3-4586-807C-853158359706}" type="presParOf" srcId="{305E6879-3F00-4A4A-B0FE-A8620EAAC723}" destId="{916E05A6-CFDB-4CAB-B506-A654E1E8567E}" srcOrd="0" destOrd="0" presId="urn:microsoft.com/office/officeart/2005/8/layout/orgChart1"/>
    <dgm:cxn modelId="{CE8A0F59-47BD-4D59-A6F9-D72C71AFAB17}" type="presParOf" srcId="{916E05A6-CFDB-4CAB-B506-A654E1E8567E}" destId="{37F32E49-42E6-4B92-ABCD-F5FACAAB104B}" srcOrd="0" destOrd="0" presId="urn:microsoft.com/office/officeart/2005/8/layout/orgChart1"/>
    <dgm:cxn modelId="{45CD2A0E-F686-4159-A8E7-DC47826DBAA4}" type="presParOf" srcId="{916E05A6-CFDB-4CAB-B506-A654E1E8567E}" destId="{EE224881-4304-49ED-AEF5-4A0C4E5C6853}" srcOrd="1" destOrd="0" presId="urn:microsoft.com/office/officeart/2005/8/layout/orgChart1"/>
    <dgm:cxn modelId="{468C37D9-99B9-4AD0-95BF-360813A03ABC}" type="presParOf" srcId="{305E6879-3F00-4A4A-B0FE-A8620EAAC723}" destId="{0958CABE-BBF7-4827-81A7-49817FA225C9}" srcOrd="1" destOrd="0" presId="urn:microsoft.com/office/officeart/2005/8/layout/orgChart1"/>
    <dgm:cxn modelId="{8C948A43-6533-4269-890A-A6F0C461669C}" type="presParOf" srcId="{0958CABE-BBF7-4827-81A7-49817FA225C9}" destId="{7BA83025-7F8D-4A7E-88C0-FE836328FEA9}" srcOrd="0" destOrd="0" presId="urn:microsoft.com/office/officeart/2005/8/layout/orgChart1"/>
    <dgm:cxn modelId="{CC5B6B5C-7450-4CA6-98B5-C948A09D9FEA}" type="presParOf" srcId="{0958CABE-BBF7-4827-81A7-49817FA225C9}" destId="{E4DF3CB6-111B-4D67-9DC0-92289834C3BD}" srcOrd="1" destOrd="0" presId="urn:microsoft.com/office/officeart/2005/8/layout/orgChart1"/>
    <dgm:cxn modelId="{0BBF57B3-A84A-4AC8-B045-3EB060F67D46}" type="presParOf" srcId="{E4DF3CB6-111B-4D67-9DC0-92289834C3BD}" destId="{7543FC63-AFA7-4038-817B-9CFDEB38796F}" srcOrd="0" destOrd="0" presId="urn:microsoft.com/office/officeart/2005/8/layout/orgChart1"/>
    <dgm:cxn modelId="{45134F48-D16A-47BD-B1ED-FB876396ADF3}" type="presParOf" srcId="{7543FC63-AFA7-4038-817B-9CFDEB38796F}" destId="{AD57F55E-F3A4-47ED-9E1A-B9DA962CCCAB}" srcOrd="0" destOrd="0" presId="urn:microsoft.com/office/officeart/2005/8/layout/orgChart1"/>
    <dgm:cxn modelId="{734ECAD2-6725-4434-B74B-72D3E341BD31}" type="presParOf" srcId="{7543FC63-AFA7-4038-817B-9CFDEB38796F}" destId="{3693ADAA-006E-426D-A9F6-E5976C0913B2}" srcOrd="1" destOrd="0" presId="urn:microsoft.com/office/officeart/2005/8/layout/orgChart1"/>
    <dgm:cxn modelId="{3E6BE5D9-4F64-4412-9C0D-0E86BAA29571}" type="presParOf" srcId="{E4DF3CB6-111B-4D67-9DC0-92289834C3BD}" destId="{7E7E0323-A3EF-46E4-8089-B0D7D3375C40}" srcOrd="1" destOrd="0" presId="urn:microsoft.com/office/officeart/2005/8/layout/orgChart1"/>
    <dgm:cxn modelId="{AAE29B5C-BFCF-4E20-B3E4-03889E8BDB51}" type="presParOf" srcId="{E4DF3CB6-111B-4D67-9DC0-92289834C3BD}" destId="{5E8ECA97-8B55-41EE-9913-BED7C49BCCD9}" srcOrd="2" destOrd="0" presId="urn:microsoft.com/office/officeart/2005/8/layout/orgChart1"/>
    <dgm:cxn modelId="{A1CEF90E-4587-4670-AFA7-AF72C264F6FB}" type="presParOf" srcId="{305E6879-3F00-4A4A-B0FE-A8620EAAC723}" destId="{06B15875-9EE7-4F8E-B65E-46C758F6F63F}" srcOrd="2" destOrd="0" presId="urn:microsoft.com/office/officeart/2005/8/layout/orgChart1"/>
    <dgm:cxn modelId="{65081684-77D7-4F00-ABF3-B0D9C74C43A4}" type="presParOf" srcId="{C6CEC221-0665-44D3-BEB4-9DBED49596D5}" destId="{3B86E7CD-3CCE-407E-9A26-DD57E2969404}" srcOrd="4" destOrd="0" presId="urn:microsoft.com/office/officeart/2005/8/layout/orgChart1"/>
    <dgm:cxn modelId="{9AF98CF9-AA22-442F-A5D4-5CEA1AA3AD6B}" type="presParOf" srcId="{C6CEC221-0665-44D3-BEB4-9DBED49596D5}" destId="{F06E4A0A-3B04-4DE5-A697-7F68FEE6F7AA}" srcOrd="5" destOrd="0" presId="urn:microsoft.com/office/officeart/2005/8/layout/orgChart1"/>
    <dgm:cxn modelId="{E71C0A50-91A3-47A8-AF7B-916F6BA0B495}" type="presParOf" srcId="{F06E4A0A-3B04-4DE5-A697-7F68FEE6F7AA}" destId="{96B0ED64-AFFC-4698-9E2F-41A591F25EE0}" srcOrd="0" destOrd="0" presId="urn:microsoft.com/office/officeart/2005/8/layout/orgChart1"/>
    <dgm:cxn modelId="{AACA42CD-8722-4D5A-88E8-1B9C50AA0432}" type="presParOf" srcId="{96B0ED64-AFFC-4698-9E2F-41A591F25EE0}" destId="{0ED1F0CC-748D-4380-A840-2741AC0EF6FA}" srcOrd="0" destOrd="0" presId="urn:microsoft.com/office/officeart/2005/8/layout/orgChart1"/>
    <dgm:cxn modelId="{3FACCA40-C326-4D81-81EE-9B6A7F31E3F3}" type="presParOf" srcId="{96B0ED64-AFFC-4698-9E2F-41A591F25EE0}" destId="{9FCD8F86-D455-4E30-B135-603459B4B033}" srcOrd="1" destOrd="0" presId="urn:microsoft.com/office/officeart/2005/8/layout/orgChart1"/>
    <dgm:cxn modelId="{BD0CEF55-207C-4C10-8524-5026C12D6F48}" type="presParOf" srcId="{F06E4A0A-3B04-4DE5-A697-7F68FEE6F7AA}" destId="{F929BF08-99AA-463C-B026-9F1C55CE5259}" srcOrd="1" destOrd="0" presId="urn:microsoft.com/office/officeart/2005/8/layout/orgChart1"/>
    <dgm:cxn modelId="{D82A2926-F030-4DFF-A035-986D06E49827}" type="presParOf" srcId="{F929BF08-99AA-463C-B026-9F1C55CE5259}" destId="{2AA3340C-A98B-46AA-9EA1-E22C4490EF42}" srcOrd="0" destOrd="0" presId="urn:microsoft.com/office/officeart/2005/8/layout/orgChart1"/>
    <dgm:cxn modelId="{7C12BFF7-2F14-4C90-8981-8CFDF6BDDCB0}" type="presParOf" srcId="{F929BF08-99AA-463C-B026-9F1C55CE5259}" destId="{046D5036-2072-4559-8F00-B58D5CE0916C}" srcOrd="1" destOrd="0" presId="urn:microsoft.com/office/officeart/2005/8/layout/orgChart1"/>
    <dgm:cxn modelId="{2B176604-C369-43E0-A802-9BDEE5AD7712}" type="presParOf" srcId="{046D5036-2072-4559-8F00-B58D5CE0916C}" destId="{8A388479-B4F1-4198-A89B-B8B0534F3483}" srcOrd="0" destOrd="0" presId="urn:microsoft.com/office/officeart/2005/8/layout/orgChart1"/>
    <dgm:cxn modelId="{AB9BDBE7-8205-4F32-8F65-C99F4DB1DBCF}" type="presParOf" srcId="{8A388479-B4F1-4198-A89B-B8B0534F3483}" destId="{7A87C8D9-6D6C-4168-8DFF-1A35842C5D94}" srcOrd="0" destOrd="0" presId="urn:microsoft.com/office/officeart/2005/8/layout/orgChart1"/>
    <dgm:cxn modelId="{361A56A9-6D24-41A3-BD94-B6A1C3186CFE}" type="presParOf" srcId="{8A388479-B4F1-4198-A89B-B8B0534F3483}" destId="{D9CB2976-4DF4-4459-96A9-00CA761B8EFF}" srcOrd="1" destOrd="0" presId="urn:microsoft.com/office/officeart/2005/8/layout/orgChart1"/>
    <dgm:cxn modelId="{A81D97AD-AE7D-4048-91D3-673FC46653FC}" type="presParOf" srcId="{046D5036-2072-4559-8F00-B58D5CE0916C}" destId="{E408E171-BA10-40CD-9FAF-73255E62EB29}" srcOrd="1" destOrd="0" presId="urn:microsoft.com/office/officeart/2005/8/layout/orgChart1"/>
    <dgm:cxn modelId="{0F18C78B-BD68-48E4-AC50-37BDBD1BC00B}" type="presParOf" srcId="{046D5036-2072-4559-8F00-B58D5CE0916C}" destId="{C1C330E6-FC90-469D-A20F-278794B885B8}" srcOrd="2" destOrd="0" presId="urn:microsoft.com/office/officeart/2005/8/layout/orgChart1"/>
    <dgm:cxn modelId="{F296C1B0-E8C4-4A84-AA2E-BF46D50E2BB8}" type="presParOf" srcId="{F06E4A0A-3B04-4DE5-A697-7F68FEE6F7AA}" destId="{443C0471-A200-4F3C-ADA0-CB00DD9C0E1F}" srcOrd="2" destOrd="0" presId="urn:microsoft.com/office/officeart/2005/8/layout/orgChart1"/>
    <dgm:cxn modelId="{2E5BD95A-4E32-49CB-8DFB-A8A0815B0511}" type="presParOf" srcId="{C71BAA3B-2071-4C65-8A1E-CC73B9AE7E0F}" destId="{0744D2D9-DBB9-48B6-8416-B4E017CE2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3340C-A98B-46AA-9EA1-E22C4490EF42}">
      <dsp:nvSpPr>
        <dsp:cNvPr id="0" name=""/>
        <dsp:cNvSpPr/>
      </dsp:nvSpPr>
      <dsp:spPr>
        <a:xfrm>
          <a:off x="5760645" y="2321831"/>
          <a:ext cx="147530" cy="1617647"/>
        </a:xfrm>
        <a:custGeom>
          <a:avLst/>
          <a:gdLst/>
          <a:ahLst/>
          <a:cxnLst/>
          <a:rect l="0" t="0" r="0" b="0"/>
          <a:pathLst>
            <a:path>
              <a:moveTo>
                <a:pt x="147530" y="0"/>
              </a:moveTo>
              <a:lnTo>
                <a:pt x="0" y="1617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6E7CD-3CCE-407E-9A26-DD57E2969404}">
      <dsp:nvSpPr>
        <dsp:cNvPr id="0" name=""/>
        <dsp:cNvSpPr/>
      </dsp:nvSpPr>
      <dsp:spPr>
        <a:xfrm>
          <a:off x="3890756" y="702187"/>
          <a:ext cx="2895579" cy="52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26"/>
              </a:lnTo>
              <a:lnTo>
                <a:pt x="2895579" y="291426"/>
              </a:lnTo>
              <a:lnTo>
                <a:pt x="2895579" y="52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83025-7F8D-4A7E-88C0-FE836328FEA9}">
      <dsp:nvSpPr>
        <dsp:cNvPr id="0" name=""/>
        <dsp:cNvSpPr/>
      </dsp:nvSpPr>
      <dsp:spPr>
        <a:xfrm>
          <a:off x="2952333" y="2321831"/>
          <a:ext cx="291549" cy="1623986"/>
        </a:xfrm>
        <a:custGeom>
          <a:avLst/>
          <a:gdLst/>
          <a:ahLst/>
          <a:cxnLst/>
          <a:rect l="0" t="0" r="0" b="0"/>
          <a:pathLst>
            <a:path>
              <a:moveTo>
                <a:pt x="291549" y="0"/>
              </a:moveTo>
              <a:lnTo>
                <a:pt x="0" y="1623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8B71B-A810-42E1-B5CF-DBC66A093B63}">
      <dsp:nvSpPr>
        <dsp:cNvPr id="0" name=""/>
        <dsp:cNvSpPr/>
      </dsp:nvSpPr>
      <dsp:spPr>
        <a:xfrm>
          <a:off x="3890756" y="702187"/>
          <a:ext cx="231285" cy="52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26"/>
              </a:lnTo>
              <a:lnTo>
                <a:pt x="231285" y="291426"/>
              </a:lnTo>
              <a:lnTo>
                <a:pt x="231285" y="52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ABDD4-3C15-4BB4-B082-0414F9812405}">
      <dsp:nvSpPr>
        <dsp:cNvPr id="0" name=""/>
        <dsp:cNvSpPr/>
      </dsp:nvSpPr>
      <dsp:spPr>
        <a:xfrm>
          <a:off x="2" y="2321831"/>
          <a:ext cx="507576" cy="1623465"/>
        </a:xfrm>
        <a:custGeom>
          <a:avLst/>
          <a:gdLst/>
          <a:ahLst/>
          <a:cxnLst/>
          <a:rect l="0" t="0" r="0" b="0"/>
          <a:pathLst>
            <a:path>
              <a:moveTo>
                <a:pt x="507576" y="0"/>
              </a:moveTo>
              <a:lnTo>
                <a:pt x="0" y="16234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F6317-7ADB-4EA0-BFAF-E508BC2D4028}">
      <dsp:nvSpPr>
        <dsp:cNvPr id="0" name=""/>
        <dsp:cNvSpPr/>
      </dsp:nvSpPr>
      <dsp:spPr>
        <a:xfrm>
          <a:off x="1385739" y="702187"/>
          <a:ext cx="2505017" cy="521943"/>
        </a:xfrm>
        <a:custGeom>
          <a:avLst/>
          <a:gdLst/>
          <a:ahLst/>
          <a:cxnLst/>
          <a:rect l="0" t="0" r="0" b="0"/>
          <a:pathLst>
            <a:path>
              <a:moveTo>
                <a:pt x="2505017" y="0"/>
              </a:moveTo>
              <a:lnTo>
                <a:pt x="2505017" y="291426"/>
              </a:lnTo>
              <a:lnTo>
                <a:pt x="0" y="291426"/>
              </a:lnTo>
              <a:lnTo>
                <a:pt x="0" y="5219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921DC-7810-4D92-A8CA-D7D7A860348D}">
      <dsp:nvSpPr>
        <dsp:cNvPr id="0" name=""/>
        <dsp:cNvSpPr/>
      </dsp:nvSpPr>
      <dsp:spPr>
        <a:xfrm>
          <a:off x="610236" y="0"/>
          <a:ext cx="6561041" cy="702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accent5">
                  <a:lumMod val="50000"/>
                </a:schemeClr>
              </a:solidFill>
            </a:rPr>
            <a:t>Druhy vôd podľa skupenstva: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i="1" kern="1200" dirty="0" smtClean="0">
              <a:solidFill>
                <a:schemeClr val="accent5">
                  <a:lumMod val="50000"/>
                </a:schemeClr>
              </a:solidFill>
            </a:rPr>
            <a:t>(už vieme)</a:t>
          </a:r>
          <a:endParaRPr lang="sk-SK" sz="2000" b="0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10236" y="0"/>
        <a:ext cx="6561041" cy="702187"/>
      </dsp:txXfrm>
    </dsp:sp>
    <dsp:sp modelId="{D75A9BE8-617D-47F7-920C-D6A756972C7A}">
      <dsp:nvSpPr>
        <dsp:cNvPr id="0" name=""/>
        <dsp:cNvSpPr/>
      </dsp:nvSpPr>
      <dsp:spPr>
        <a:xfrm>
          <a:off x="288039" y="1224131"/>
          <a:ext cx="2195400" cy="1097700"/>
        </a:xfrm>
        <a:prstGeom prst="rect">
          <a:avLst/>
        </a:prstGeom>
        <a:gradFill rotWithShape="1">
          <a:gsLst>
            <a:gs pos="0">
              <a:schemeClr val="accent3">
                <a:shade val="63000"/>
                <a:satMod val="165000"/>
              </a:schemeClr>
            </a:gs>
            <a:gs pos="30000">
              <a:schemeClr val="accent3">
                <a:shade val="58000"/>
                <a:satMod val="165000"/>
              </a:schemeClr>
            </a:gs>
            <a:gs pos="75000">
              <a:schemeClr val="accent3">
                <a:shade val="30000"/>
                <a:satMod val="175000"/>
              </a:schemeClr>
            </a:gs>
            <a:gs pos="100000">
              <a:schemeClr val="accent3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plynné skupenstvo</a:t>
          </a:r>
          <a:endParaRPr lang="sk-SK" sz="20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288039" y="1224131"/>
        <a:ext cx="2195400" cy="1097700"/>
      </dsp:txXfrm>
    </dsp:sp>
    <dsp:sp modelId="{CBBABD39-3314-440C-A420-4609A9A7F779}">
      <dsp:nvSpPr>
        <dsp:cNvPr id="0" name=""/>
        <dsp:cNvSpPr/>
      </dsp:nvSpPr>
      <dsp:spPr>
        <a:xfrm>
          <a:off x="2" y="3744418"/>
          <a:ext cx="1935574" cy="401758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i="1" kern="1200" dirty="0" smtClean="0"/>
            <a:t>vodná para</a:t>
          </a:r>
          <a:endParaRPr lang="sk-SK" sz="2000" i="1" kern="1200" dirty="0"/>
        </a:p>
      </dsp:txBody>
      <dsp:txXfrm>
        <a:off x="2" y="3744418"/>
        <a:ext cx="1935574" cy="401758"/>
      </dsp:txXfrm>
    </dsp:sp>
    <dsp:sp modelId="{37F32E49-42E6-4B92-ABCD-F5FACAAB104B}">
      <dsp:nvSpPr>
        <dsp:cNvPr id="0" name=""/>
        <dsp:cNvSpPr/>
      </dsp:nvSpPr>
      <dsp:spPr>
        <a:xfrm>
          <a:off x="3024342" y="1224131"/>
          <a:ext cx="2195400" cy="1097700"/>
        </a:xfrm>
        <a:prstGeom prst="rect">
          <a:avLst/>
        </a:prstGeom>
        <a:gradFill rotWithShape="1">
          <a:gsLst>
            <a:gs pos="0">
              <a:schemeClr val="accent2">
                <a:shade val="63000"/>
                <a:satMod val="165000"/>
              </a:schemeClr>
            </a:gs>
            <a:gs pos="30000">
              <a:schemeClr val="accent2">
                <a:shade val="58000"/>
                <a:satMod val="165000"/>
              </a:schemeClr>
            </a:gs>
            <a:gs pos="75000">
              <a:schemeClr val="accent2">
                <a:shade val="30000"/>
                <a:satMod val="175000"/>
              </a:schemeClr>
            </a:gs>
            <a:gs pos="100000">
              <a:schemeClr val="accent2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kvapalné skupenstvo</a:t>
          </a:r>
          <a:endParaRPr lang="sk-SK" sz="20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3024342" y="1224131"/>
        <a:ext cx="2195400" cy="1097700"/>
      </dsp:txXfrm>
    </dsp:sp>
    <dsp:sp modelId="{AD57F55E-F3A4-47ED-9E1A-B9DA962CCCAB}">
      <dsp:nvSpPr>
        <dsp:cNvPr id="0" name=""/>
        <dsp:cNvSpPr/>
      </dsp:nvSpPr>
      <dsp:spPr>
        <a:xfrm>
          <a:off x="2952333" y="3744418"/>
          <a:ext cx="2195400" cy="402801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i="1" kern="1200" dirty="0" smtClean="0"/>
            <a:t>voda</a:t>
          </a:r>
          <a:endParaRPr lang="sk-SK" sz="2400" i="1" kern="1200" dirty="0"/>
        </a:p>
      </dsp:txBody>
      <dsp:txXfrm>
        <a:off x="2952333" y="3744418"/>
        <a:ext cx="2195400" cy="402801"/>
      </dsp:txXfrm>
    </dsp:sp>
    <dsp:sp modelId="{0ED1F0CC-748D-4380-A840-2741AC0EF6FA}">
      <dsp:nvSpPr>
        <dsp:cNvPr id="0" name=""/>
        <dsp:cNvSpPr/>
      </dsp:nvSpPr>
      <dsp:spPr>
        <a:xfrm>
          <a:off x="5688635" y="1224131"/>
          <a:ext cx="2195400" cy="1097700"/>
        </a:xfrm>
        <a:prstGeom prst="rect">
          <a:avLst/>
        </a:prstGeom>
        <a:gradFill rotWithShape="1">
          <a:gsLst>
            <a:gs pos="0">
              <a:schemeClr val="accent4">
                <a:shade val="63000"/>
                <a:satMod val="165000"/>
              </a:schemeClr>
            </a:gs>
            <a:gs pos="30000">
              <a:schemeClr val="accent4">
                <a:shade val="58000"/>
                <a:satMod val="165000"/>
              </a:schemeClr>
            </a:gs>
            <a:gs pos="75000">
              <a:schemeClr val="accent4">
                <a:shade val="30000"/>
                <a:satMod val="175000"/>
              </a:schemeClr>
            </a:gs>
            <a:gs pos="100000">
              <a:schemeClr val="accent4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tuhé skupenstvo</a:t>
          </a:r>
          <a:endParaRPr lang="sk-SK" sz="20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5688635" y="1224131"/>
        <a:ext cx="2195400" cy="1097700"/>
      </dsp:txXfrm>
    </dsp:sp>
    <dsp:sp modelId="{7A87C8D9-6D6C-4168-8DFF-1A35842C5D94}">
      <dsp:nvSpPr>
        <dsp:cNvPr id="0" name=""/>
        <dsp:cNvSpPr/>
      </dsp:nvSpPr>
      <dsp:spPr>
        <a:xfrm>
          <a:off x="5760645" y="3744418"/>
          <a:ext cx="2195400" cy="390122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i="1" kern="1200" dirty="0" smtClean="0"/>
            <a:t>ľad</a:t>
          </a:r>
          <a:endParaRPr lang="sk-SK" sz="2400" i="1" kern="1200" dirty="0"/>
        </a:p>
      </dsp:txBody>
      <dsp:txXfrm>
        <a:off x="5760645" y="3744418"/>
        <a:ext cx="2195400" cy="39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11. 1. 2021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Látky a ich vlastnosti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6678488" cy="1296144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>
                <a:solidFill>
                  <a:srgbClr val="FF0000"/>
                </a:solidFill>
              </a:rPr>
              <a:t>Význam vody</a:t>
            </a:r>
            <a:endParaRPr lang="sk-SK" sz="36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Výsledok vyhľadávania obrázkov pre dopyt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4824536" cy="325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dirty="0" smtClean="0"/>
              <a:t>Čo už všetko vieme: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931224" cy="5421216"/>
          </a:xfrm>
        </p:spPr>
        <p:txBody>
          <a:bodyPr/>
          <a:lstStyle/>
          <a:p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Voda je nevyhnutnou podmienkou pre život!</a:t>
            </a:r>
          </a:p>
          <a:p>
            <a:r>
              <a:rPr lang="sk-SK" i="1" dirty="0" smtClean="0">
                <a:solidFill>
                  <a:schemeClr val="accent3">
                    <a:lumMod val="75000"/>
                  </a:schemeClr>
                </a:solidFill>
              </a:rPr>
              <a:t>Nachádza sa v telách všetkých rastlín aj živočíchov.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Vo vode ako v rozpúšťadle prebiehajú dôležité deje v organizmoch.</a:t>
            </a:r>
          </a:p>
          <a:p>
            <a:r>
              <a:rPr lang="sk-SK" i="1" dirty="0" smtClean="0">
                <a:solidFill>
                  <a:srgbClr val="0070C0"/>
                </a:solidFill>
              </a:rPr>
              <a:t>Voda umožňuje vylučovanie škodlivín z organizmov.</a:t>
            </a:r>
          </a:p>
          <a:p>
            <a:pPr>
              <a:buNone/>
            </a:pPr>
            <a:r>
              <a:rPr lang="sk-SK" i="1" dirty="0" smtClean="0">
                <a:solidFill>
                  <a:srgbClr val="002060"/>
                </a:solidFill>
              </a:rPr>
              <a:t>Zaujímavosti: </a:t>
            </a:r>
          </a:p>
          <a:p>
            <a:r>
              <a:rPr lang="sk-SK" i="1" dirty="0" smtClean="0"/>
              <a:t>Telo medúzy obsahuje viac ako 90% vody</a:t>
            </a:r>
          </a:p>
          <a:p>
            <a:r>
              <a:rPr lang="sk-SK" i="1" dirty="0" smtClean="0"/>
              <a:t>Každý z vás (13 ročných) by mal denne prijať asi 70 ml tekutín  na 1 kg hmotnosti:</a:t>
            </a:r>
          </a:p>
          <a:p>
            <a:r>
              <a:rPr lang="sk-SK" i="1" dirty="0" smtClean="0"/>
              <a:t>Napr. 50 kg x 0,07 l = 3,5 litra tekutín denne.</a:t>
            </a:r>
            <a:endParaRPr lang="sk-SK" i="1" smtClean="0"/>
          </a:p>
          <a:p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3744416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dirty="0" smtClean="0"/>
              <a:t>Voda a ľudské telo: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467544" y="332656"/>
            <a:ext cx="8296287" cy="4424189"/>
            <a:chOff x="467544" y="332656"/>
            <a:chExt cx="8296287" cy="4424189"/>
          </a:xfrm>
        </p:grpSpPr>
        <p:grpSp>
          <p:nvGrpSpPr>
            <p:cNvPr id="13" name="Skupina 12"/>
            <p:cNvGrpSpPr/>
            <p:nvPr/>
          </p:nvGrpSpPr>
          <p:grpSpPr>
            <a:xfrm>
              <a:off x="467544" y="332656"/>
              <a:ext cx="8296287" cy="4424189"/>
              <a:chOff x="251520" y="1556792"/>
              <a:chExt cx="8296287" cy="4424189"/>
            </a:xfrm>
          </p:grpSpPr>
          <p:pic>
            <p:nvPicPr>
              <p:cNvPr id="22530" name="Picture 2" descr="Výsledok vyhľadávania obrázkov pre dopyt body of wat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1556792"/>
                <a:ext cx="8296287" cy="442418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BlokTextu 5"/>
              <p:cNvSpPr txBox="1"/>
              <p:nvPr/>
            </p:nvSpPr>
            <p:spPr>
              <a:xfrm>
                <a:off x="1115616" y="2924944"/>
                <a:ext cx="1152128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rgbClr val="002060"/>
                    </a:solidFill>
                  </a:rPr>
                  <a:t>obličky</a:t>
                </a:r>
                <a:endParaRPr lang="sk-SK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BlokTextu 6"/>
              <p:cNvSpPr txBox="1"/>
              <p:nvPr/>
            </p:nvSpPr>
            <p:spPr>
              <a:xfrm>
                <a:off x="971600" y="4149080"/>
                <a:ext cx="1152128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rgbClr val="002060"/>
                    </a:solidFill>
                  </a:rPr>
                  <a:t>pľúca</a:t>
                </a:r>
                <a:endParaRPr lang="sk-SK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BlokTextu 7"/>
              <p:cNvSpPr txBox="1"/>
              <p:nvPr/>
            </p:nvSpPr>
            <p:spPr>
              <a:xfrm>
                <a:off x="5868144" y="1988840"/>
                <a:ext cx="720080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rgbClr val="002060"/>
                    </a:solidFill>
                  </a:rPr>
                  <a:t>oči</a:t>
                </a:r>
                <a:endParaRPr lang="sk-SK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BlokTextu 8"/>
              <p:cNvSpPr txBox="1"/>
              <p:nvPr/>
            </p:nvSpPr>
            <p:spPr>
              <a:xfrm>
                <a:off x="6588224" y="2924944"/>
                <a:ext cx="864096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rgbClr val="002060"/>
                    </a:solidFill>
                  </a:rPr>
                  <a:t>srdce</a:t>
                </a:r>
                <a:endParaRPr lang="sk-SK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BlokTextu 9"/>
              <p:cNvSpPr txBox="1"/>
              <p:nvPr/>
            </p:nvSpPr>
            <p:spPr>
              <a:xfrm>
                <a:off x="6660232" y="4221088"/>
                <a:ext cx="936104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rgbClr val="002060"/>
                    </a:solidFill>
                  </a:rPr>
                  <a:t>svaly</a:t>
                </a:r>
                <a:endParaRPr lang="sk-SK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BlokTextu 4"/>
              <p:cNvSpPr txBox="1"/>
              <p:nvPr/>
            </p:nvSpPr>
            <p:spPr>
              <a:xfrm>
                <a:off x="1907704" y="1988840"/>
                <a:ext cx="1152128" cy="369332"/>
              </a:xfrm>
              <a:prstGeom prst="rect">
                <a:avLst/>
              </a:prstGeom>
              <a:gradFill flip="none" rotWithShape="1">
                <a:gsLst>
                  <a:gs pos="0">
                    <a:srgbClr val="E8F4F8">
                      <a:shade val="30000"/>
                      <a:satMod val="115000"/>
                    </a:srgbClr>
                  </a:gs>
                  <a:gs pos="50000">
                    <a:srgbClr val="E8F4F8">
                      <a:shade val="67500"/>
                      <a:satMod val="115000"/>
                    </a:srgbClr>
                  </a:gs>
                  <a:gs pos="100000">
                    <a:srgbClr val="E8F4F8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dirty="0" smtClean="0">
                    <a:solidFill>
                      <a:srgbClr val="002060"/>
                    </a:solidFill>
                  </a:rPr>
                  <a:t>mozog</a:t>
                </a:r>
                <a:endParaRPr lang="sk-SK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" name="BlokTextu 10"/>
            <p:cNvSpPr txBox="1"/>
            <p:nvPr/>
          </p:nvSpPr>
          <p:spPr>
            <a:xfrm>
              <a:off x="4283968" y="3140968"/>
              <a:ext cx="720080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>
                  <a:solidFill>
                    <a:srgbClr val="002060"/>
                  </a:solidFill>
                </a:rPr>
                <a:t>krv</a:t>
              </a:r>
              <a:endParaRPr lang="sk-SK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2532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 t="14632" b="21962"/>
          <a:stretch>
            <a:fillRect/>
          </a:stretch>
        </p:blipFill>
        <p:spPr bwMode="auto">
          <a:xfrm>
            <a:off x="4211960" y="4941168"/>
            <a:ext cx="4536504" cy="162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Ovocie a zelenina s obsahom vody viac ako 90%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3560" name="Picture 8" descr="Výsledok vyhľadávania obrázkov pre dopyt hlávkový šalá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1567061" cy="156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6" name="Picture 14" descr="Výsledok vyhľadávania obrázkov pre dopyt jah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741" y="4987843"/>
            <a:ext cx="1907704" cy="116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0" name="Picture 18" descr="Výsledok vyhľadávania obrázkov pre dopyt ananá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743" y="4967078"/>
            <a:ext cx="2383711" cy="115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0" descr="Výsledok vyhľadávania obrázkov pre dopyt čučoried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212976"/>
            <a:ext cx="1944216" cy="129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2" descr="Výsledok vyhľadávania obrázkov pre dopyt paradaj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996952"/>
            <a:ext cx="2425452" cy="16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Výsledok vyhľadávania obrázkov pre dopyt cucumb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340768"/>
            <a:ext cx="2222426" cy="138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Výsledok vyhľadávania obrázkov pre dopyt watermel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196752"/>
            <a:ext cx="2232248" cy="146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Výsledok vyhľadávania obrázkov pre dopyt reďkovk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052736"/>
            <a:ext cx="2160334" cy="143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Oblasti, v ktorých sa bez vody nezaobídeme: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208912" cy="5277200"/>
          </a:xfrm>
        </p:spPr>
        <p:txBody>
          <a:bodyPr/>
          <a:lstStyle/>
          <a:p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Poľnohospodárstvo</a:t>
            </a:r>
          </a:p>
          <a:p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Priemysel</a:t>
            </a:r>
          </a:p>
          <a:p>
            <a:r>
              <a:rPr lang="sk-SK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Energetika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Domácnosť</a:t>
            </a:r>
          </a:p>
          <a:p>
            <a:pPr lvl="1"/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Hygiena, varenie, upratovanie</a:t>
            </a:r>
          </a:p>
          <a:p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Dovolenka, relax</a:t>
            </a:r>
          </a:p>
          <a:p>
            <a:r>
              <a:rPr lang="sk-SK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Šport</a:t>
            </a:r>
          </a:p>
          <a:p>
            <a:r>
              <a:rPr lang="sk-SK" dirty="0" smtClean="0">
                <a:latin typeface="Bookman Old Style" pitchFamily="18" charset="0"/>
              </a:rPr>
              <a:t>...</a:t>
            </a:r>
            <a:endParaRPr lang="sk-SK" dirty="0">
              <a:latin typeface="Bookman Old Style" pitchFamily="18" charset="0"/>
            </a:endParaRPr>
          </a:p>
        </p:txBody>
      </p:sp>
      <p:pic>
        <p:nvPicPr>
          <p:cNvPr id="1026" name="Picture 2" descr="Výsledok vyhľadávania obrázkov pre dopyt zavlažov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2304256" cy="153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1052736"/>
            <a:ext cx="216159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Výsledok vyhľadávania obrázkov pre dopyt water in indust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80928"/>
            <a:ext cx="2150303" cy="13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Výsledok vyhľadávania obrázkov pre dopyt chladiace vež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708920"/>
            <a:ext cx="1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Výsledok vyhľadávania obrázkov pre dopyt baby in wa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789040"/>
            <a:ext cx="1950207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Výsledok vyhľadávania obrázkov pre dopyt cleaning window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725144"/>
            <a:ext cx="1944216" cy="1215135"/>
          </a:xfrm>
          <a:prstGeom prst="rect">
            <a:avLst/>
          </a:prstGeom>
          <a:noFill/>
        </p:spPr>
      </p:pic>
      <p:pic>
        <p:nvPicPr>
          <p:cNvPr id="1038" name="Picture 14" descr="Výsledok vyhľadávania obrázkov pre dopyt tobog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085184"/>
            <a:ext cx="2463013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 descr="Výsledok vyhľadávania obrázkov pre dopyt vodné pól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270906"/>
            <a:ext cx="2304256" cy="142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59141" y="5293987"/>
            <a:ext cx="1196752" cy="149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" name="Zástupný symbol obsahu 19"/>
          <p:cNvGraphicFramePr>
            <a:graphicFrameLocks noGrp="1"/>
          </p:cNvGraphicFramePr>
          <p:nvPr>
            <p:ph sz="quarter" idx="1"/>
          </p:nvPr>
        </p:nvGraphicFramePr>
        <p:xfrm>
          <a:off x="539552" y="260648"/>
          <a:ext cx="8064896" cy="621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Zahnutá šípka hore 20"/>
          <p:cNvSpPr/>
          <p:nvPr/>
        </p:nvSpPr>
        <p:spPr>
          <a:xfrm>
            <a:off x="1115616" y="4437112"/>
            <a:ext cx="3384376" cy="50405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1907704" y="4509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kondenzácia</a:t>
            </a:r>
            <a:endParaRPr lang="sk-SK" dirty="0"/>
          </a:p>
        </p:txBody>
      </p:sp>
      <p:sp>
        <p:nvSpPr>
          <p:cNvPr id="23" name="Zahnutá šípka hore 22"/>
          <p:cNvSpPr/>
          <p:nvPr/>
        </p:nvSpPr>
        <p:spPr>
          <a:xfrm>
            <a:off x="4932040" y="4437112"/>
            <a:ext cx="2952328" cy="432048"/>
          </a:xfrm>
          <a:prstGeom prst="curved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5436096" y="44371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tuhnutie</a:t>
            </a:r>
            <a:endParaRPr lang="sk-SK" dirty="0"/>
          </a:p>
        </p:txBody>
      </p:sp>
      <p:sp>
        <p:nvSpPr>
          <p:cNvPr id="25" name="Zahnutá šípka hore 24"/>
          <p:cNvSpPr/>
          <p:nvPr/>
        </p:nvSpPr>
        <p:spPr>
          <a:xfrm rot="10800000">
            <a:off x="1187624" y="3356992"/>
            <a:ext cx="3384376" cy="504056"/>
          </a:xfrm>
          <a:prstGeom prst="curved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1979712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vyparovanie</a:t>
            </a:r>
            <a:endParaRPr lang="sk-SK" dirty="0"/>
          </a:p>
        </p:txBody>
      </p:sp>
      <p:sp>
        <p:nvSpPr>
          <p:cNvPr id="27" name="Zahnutá šípka hore 26"/>
          <p:cNvSpPr/>
          <p:nvPr/>
        </p:nvSpPr>
        <p:spPr>
          <a:xfrm rot="10800000">
            <a:off x="4716016" y="3429000"/>
            <a:ext cx="2952328" cy="43204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5292080" y="35730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topenie</a:t>
            </a:r>
            <a:endParaRPr lang="sk-SK" dirty="0"/>
          </a:p>
        </p:txBody>
      </p:sp>
      <p:sp>
        <p:nvSpPr>
          <p:cNvPr id="29" name="Zahnutá šípka hore 28"/>
          <p:cNvSpPr/>
          <p:nvPr/>
        </p:nvSpPr>
        <p:spPr>
          <a:xfrm>
            <a:off x="755576" y="4509120"/>
            <a:ext cx="7488832" cy="864096"/>
          </a:xfrm>
          <a:prstGeom prst="curved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0" name="Zahnutá šípka hore 29"/>
          <p:cNvSpPr/>
          <p:nvPr/>
        </p:nvSpPr>
        <p:spPr>
          <a:xfrm rot="10800000">
            <a:off x="683568" y="2996952"/>
            <a:ext cx="7488832" cy="864096"/>
          </a:xfrm>
          <a:prstGeom prst="curved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779912" y="50131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desublimácia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3707904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sublimácia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813791" y="5170986"/>
            <a:ext cx="1220868" cy="162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623748" y="5193676"/>
            <a:ext cx="1225095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6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7" grpId="1" animBg="1"/>
      <p:bldP spid="28" grpId="0"/>
      <p:bldP spid="29" grpId="0" animBg="1"/>
      <p:bldP spid="30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634082"/>
          </a:xfrm>
        </p:spPr>
        <p:txBody>
          <a:bodyPr/>
          <a:lstStyle/>
          <a:p>
            <a:pPr algn="ctr"/>
            <a:r>
              <a:rPr lang="sk-SK" dirty="0" smtClean="0"/>
              <a:t>Druhy vôd podľa skupenstva: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19256" cy="5637240"/>
          </a:xfrm>
        </p:spPr>
        <p:txBody>
          <a:bodyPr/>
          <a:lstStyle/>
          <a:p>
            <a:r>
              <a:rPr lang="sk-SK" dirty="0" smtClean="0"/>
              <a:t>Voda sa v prírode vyskytuje v plynnom, kvapalnom a pevnom skupenstve.</a:t>
            </a:r>
          </a:p>
          <a:p>
            <a:r>
              <a:rPr lang="sk-SK" dirty="0" smtClean="0"/>
              <a:t>V prírode neustále prebieha </a:t>
            </a:r>
            <a:r>
              <a:rPr lang="sk-SK" b="1" dirty="0" smtClean="0"/>
              <a:t>kolobeh vody, </a:t>
            </a:r>
            <a:r>
              <a:rPr lang="sk-SK" dirty="0" smtClean="0"/>
              <a:t>jeho hlavnou príčinou je </a:t>
            </a:r>
            <a:r>
              <a:rPr lang="sk-SK" b="1" dirty="0" smtClean="0"/>
              <a:t>Slnko.</a:t>
            </a:r>
            <a:endParaRPr lang="sk-SK" b="1" dirty="0"/>
          </a:p>
        </p:txBody>
      </p:sp>
      <p:pic>
        <p:nvPicPr>
          <p:cNvPr id="21" name="Obrázok 20" descr="Obeh_vody_US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6192688" cy="388209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51520" y="6488668"/>
            <a:ext cx="307183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i="1" dirty="0" err="1" smtClean="0"/>
              <a:t>↑Zapíš</a:t>
            </a:r>
            <a:r>
              <a:rPr lang="sk-SK" i="1" dirty="0" smtClean="0"/>
              <a:t> do </a:t>
            </a:r>
            <a:r>
              <a:rPr lang="sk-SK" i="1" dirty="0" err="1" smtClean="0"/>
              <a:t>zošita:↑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9497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1554</TotalTime>
  <Words>203</Words>
  <Application>Microsoft Office PowerPoint</Application>
  <PresentationFormat>Prezentácia na obrazovke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Bookman Old Style</vt:lpstr>
      <vt:lpstr>Century Schoolbook</vt:lpstr>
      <vt:lpstr>Wingdings</vt:lpstr>
      <vt:lpstr>Wingdings 2</vt:lpstr>
      <vt:lpstr>Arkáda</vt:lpstr>
      <vt:lpstr>Látky a ich vlastnosti</vt:lpstr>
      <vt:lpstr>Čo už všetko vieme:</vt:lpstr>
      <vt:lpstr>Voda a ľudské telo:</vt:lpstr>
      <vt:lpstr>Ovocie a zelenina s obsahom vody viac ako 90%</vt:lpstr>
      <vt:lpstr>Oblasti, v ktorých sa bez vody nezaobídeme:</vt:lpstr>
      <vt:lpstr>Prezentácia programu PowerPoint</vt:lpstr>
      <vt:lpstr>Druhy vôd podľa skupenstva: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Uzivatel</cp:lastModifiedBy>
  <cp:revision>292</cp:revision>
  <dcterms:created xsi:type="dcterms:W3CDTF">2017-09-03T06:20:55Z</dcterms:created>
  <dcterms:modified xsi:type="dcterms:W3CDTF">2021-01-11T06:57:10Z</dcterms:modified>
</cp:coreProperties>
</file>