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Roboto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721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66921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ff1929b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ff1929b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6ff1929b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6ff1929b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Svetadiel" TargetMode="External"/><Relationship Id="rId13" Type="http://schemas.openxmlformats.org/officeDocument/2006/relationships/hyperlink" Target="https://sk.wikipedia.org/wiki/Ra%C5%BE" TargetMode="External"/><Relationship Id="rId18" Type="http://schemas.openxmlformats.org/officeDocument/2006/relationships/hyperlink" Target="https://sk.wikipedia.org/w/index.php?title=Slad&amp;action=edit&amp;redlink=1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sk.wikipedia.org/wiki/Obilnin%C3%A1rstvo" TargetMode="External"/><Relationship Id="rId7" Type="http://schemas.openxmlformats.org/officeDocument/2006/relationships/hyperlink" Target="https://sk.wikipedia.org/wiki/Zrno_(plod)" TargetMode="External"/><Relationship Id="rId12" Type="http://schemas.openxmlformats.org/officeDocument/2006/relationships/hyperlink" Target="https://sk.wikipedia.org/wiki/Ry%C5%BEa" TargetMode="External"/><Relationship Id="rId17" Type="http://schemas.openxmlformats.org/officeDocument/2006/relationships/hyperlink" Target="https://sk.wikipedia.org/w/index.php?title=Moh%C3%A1r&amp;action=edit&amp;redlink=1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k.wikipedia.org/wiki/Poh%C3%A1nka" TargetMode="External"/><Relationship Id="rId20" Type="http://schemas.openxmlformats.org/officeDocument/2006/relationships/hyperlink" Target="https://sk.wikipedia.org/wiki/Jadrov%C3%A9_krmiv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k.wikipedia.org/wiki/Lipnicovit%C3%A9" TargetMode="External"/><Relationship Id="rId11" Type="http://schemas.openxmlformats.org/officeDocument/2006/relationships/hyperlink" Target="https://sk.wikipedia.org/wiki/Kukurica_siata" TargetMode="External"/><Relationship Id="rId5" Type="http://schemas.openxmlformats.org/officeDocument/2006/relationships/hyperlink" Target="https://sk.wikipedia.org/wiki/Kult%C3%BArne_rastliny" TargetMode="External"/><Relationship Id="rId15" Type="http://schemas.openxmlformats.org/officeDocument/2006/relationships/hyperlink" Target="https://sk.wikipedia.org/wiki/Cirok" TargetMode="External"/><Relationship Id="rId10" Type="http://schemas.openxmlformats.org/officeDocument/2006/relationships/hyperlink" Target="https://sk.wikipedia.org/wiki/Ja%C4%8Dme%C5%88" TargetMode="External"/><Relationship Id="rId19" Type="http://schemas.openxmlformats.org/officeDocument/2006/relationships/hyperlink" Target="https://sk.wikipedia.org/wiki/%C5%A0krob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sk.wikipedia.org/wiki/P%C5%A1enica" TargetMode="External"/><Relationship Id="rId14" Type="http://schemas.openxmlformats.org/officeDocument/2006/relationships/hyperlink" Target="https://sk.wikipedia.org/wiki/Ovos" TargetMode="External"/><Relationship Id="rId2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Bielkovina" TargetMode="External"/><Relationship Id="rId13" Type="http://schemas.openxmlformats.org/officeDocument/2006/relationships/hyperlink" Target="https://sk.wikipedia.org/wiki/Bielkoviny" TargetMode="External"/><Relationship Id="rId18" Type="http://schemas.openxmlformats.org/officeDocument/2006/relationships/hyperlink" Target="https://sk.wikipedia.org/wiki/Podzemnica_olejn%C3%A1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sk.wikipedia.org/wiki/Semeno_(rastlina)" TargetMode="External"/><Relationship Id="rId12" Type="http://schemas.openxmlformats.org/officeDocument/2006/relationships/hyperlink" Target="https://sk.wikipedia.org/w/index.php?title=Krmivo&amp;action=edit&amp;redlink=1" TargetMode="External"/><Relationship Id="rId17" Type="http://schemas.openxmlformats.org/officeDocument/2006/relationships/hyperlink" Target="https://sk.wikipedia.org/wiki/S%C3%B3ja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sk.wikipedia.org/wiki/%C5%A0o%C5%A1ovica" TargetMode="External"/><Relationship Id="rId20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k.wikipedia.org/wiki/B%C3%B4bovit%C3%A9" TargetMode="External"/><Relationship Id="rId11" Type="http://schemas.openxmlformats.org/officeDocument/2006/relationships/hyperlink" Target="https://sk.wikipedia.org/wiki/Potravina" TargetMode="External"/><Relationship Id="rId5" Type="http://schemas.openxmlformats.org/officeDocument/2006/relationships/hyperlink" Target="https://sk.wikipedia.org/wiki/Rastlina" TargetMode="External"/><Relationship Id="rId15" Type="http://schemas.openxmlformats.org/officeDocument/2006/relationships/hyperlink" Target="https://sk.wikipedia.org/w/index.php?title=Fazu%C4%BEa_z%C3%A1hradn%C3%A1&amp;action=edit&amp;redlink=1" TargetMode="External"/><Relationship Id="rId10" Type="http://schemas.openxmlformats.org/officeDocument/2006/relationships/hyperlink" Target="https://sk.wikipedia.org/wiki/Struk" TargetMode="External"/><Relationship Id="rId19" Type="http://schemas.openxmlformats.org/officeDocument/2006/relationships/hyperlink" Target="https://sk.wikipedia.org/wiki/Rastlinn%C3%A1_v%C3%BDroba" TargetMode="External"/><Relationship Id="rId4" Type="http://schemas.openxmlformats.org/officeDocument/2006/relationships/hyperlink" Target="https://sk.wikipedia.org/wiki/Kult%C3%BArna_rastlina" TargetMode="External"/><Relationship Id="rId9" Type="http://schemas.openxmlformats.org/officeDocument/2006/relationships/hyperlink" Target="https://sk.wikipedia.org/wiki/Plod_(rastlina)" TargetMode="External"/><Relationship Id="rId14" Type="http://schemas.openxmlformats.org/officeDocument/2006/relationships/hyperlink" Target="https://sk.wikipedia.org/wiki/Hrach_siat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Obilniny a Strukoviny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0" y="2701875"/>
            <a:ext cx="2393974" cy="158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325" y="2517200"/>
            <a:ext cx="3795674" cy="25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9050" y="3400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Obilniny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91450" y="9022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 </a:t>
            </a:r>
            <a:r>
              <a:rPr lang="sk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Obilniny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alebo </a:t>
            </a:r>
            <a:r>
              <a:rPr lang="sk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cereálie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sú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kultúrne rastliny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z čeľade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lipnicovitých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pestované predovšetkým pre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/>
              </a:rPr>
              <a:t>zrno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v miernom pásme všetkých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svetadielov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v rôznych nadmorských výškach. Hlavné druhy: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/>
              </a:rPr>
              <a:t>pšenica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jačmeň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1"/>
              </a:rPr>
              <a:t>kukurica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2"/>
              </a:rPr>
              <a:t>ryža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3"/>
              </a:rPr>
              <a:t>raž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4"/>
              </a:rPr>
              <a:t>ovos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5"/>
              </a:rPr>
              <a:t>cirok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menej rozšírené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6"/>
              </a:rPr>
              <a:t>pohánka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A558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7"/>
              </a:rPr>
              <a:t>mohár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i. Spracúvajú sa na múku, krúpy, vločky, </a:t>
            </a:r>
            <a:r>
              <a:rPr lang="sk" u="sng">
                <a:solidFill>
                  <a:srgbClr val="A558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8"/>
              </a:rPr>
              <a:t>slad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9"/>
              </a:rPr>
              <a:t>škrob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0"/>
              </a:rPr>
              <a:t>krmivá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Pestovaním obilnín sa zaoberá </a:t>
            </a:r>
            <a:r>
              <a:rPr lang="sk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1"/>
              </a:rPr>
              <a:t>obilninárstvo</a:t>
            </a:r>
            <a:r>
              <a:rPr lang="sk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459625" y="2701875"/>
            <a:ext cx="2888700" cy="16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6125" y="0"/>
            <a:ext cx="1297875" cy="2048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Strukoviny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0" y="11297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sú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kultúrne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rastliny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z čeľade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bôbovitých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pestované pre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semená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bohaté na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bielkoviny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niekedy aj na tuk/olej.</a:t>
            </a:r>
            <a:endParaRPr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Ich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plodom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struk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Strukoviny sú významná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potravina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 dirty="0">
                <a:solidFill>
                  <a:srgbClr val="A55858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krmivo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 priemyselná surovina,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semená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obsahujú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bielkoviny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niektoré tuk. V osevných postupoch zlepšujú pôdnu úrodnosť.</a:t>
            </a:r>
            <a:endParaRPr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 strukovinám patrí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hrach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 dirty="0">
                <a:solidFill>
                  <a:srgbClr val="A55858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fazuľa záhradná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šošovica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sója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18"/>
              </a:rPr>
              <a:t>arašidy</a:t>
            </a: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 iné.</a:t>
            </a:r>
            <a:endParaRPr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Pestovaním strukovín sa zaoberá </a:t>
            </a:r>
            <a:r>
              <a:rPr lang="sk" u="sng" dirty="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19"/>
              </a:rPr>
              <a:t>rastlinná výroba</a:t>
            </a:r>
            <a:r>
              <a:rPr lang="sk" sz="105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5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44900" y="3248175"/>
            <a:ext cx="1899100" cy="18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Technické plodiny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Skupina rastlín pestovaných hlavne kvôli látkam, ktoré sa dajú využívať v priemysle. </a:t>
            </a:r>
          </a:p>
          <a:p>
            <a:endParaRPr lang="sk-SK" dirty="0"/>
          </a:p>
          <a:p>
            <a:r>
              <a:rPr lang="sk-SK" dirty="0" smtClean="0"/>
              <a:t>Hlavným hospodárskym významom nie sú látky, ktoré by sa využívali len v ľudskej strave. </a:t>
            </a:r>
            <a:r>
              <a:rPr lang="sk-SK" dirty="0" smtClean="0">
                <a:solidFill>
                  <a:schemeClr val="tx1"/>
                </a:solidFill>
              </a:rPr>
              <a:t>Patria sem </a:t>
            </a:r>
            <a:r>
              <a:rPr lang="sk-SK" u="sng" dirty="0" smtClean="0">
                <a:solidFill>
                  <a:srgbClr val="FF33CC"/>
                </a:solidFill>
              </a:rPr>
              <a:t>zemiaky, cukrová repa, trstina, sója, slnečnica, olivy, repka olejná</a:t>
            </a:r>
            <a:r>
              <a:rPr lang="sk-SK" u="sng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atď.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1514218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197</Words>
  <Application>Microsoft Office PowerPoint</Application>
  <PresentationFormat>Prezentácia na obrazovke (16:9)</PresentationFormat>
  <Paragraphs>12</Paragraphs>
  <Slides>4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7" baseType="lpstr">
      <vt:lpstr>Arial</vt:lpstr>
      <vt:lpstr>Roboto</vt:lpstr>
      <vt:lpstr>Geometric</vt:lpstr>
      <vt:lpstr>Obilniny a Strukoviny</vt:lpstr>
      <vt:lpstr>Obilniny</vt:lpstr>
      <vt:lpstr>Strukoviny</vt:lpstr>
      <vt:lpstr>Technické plodiny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Obilniny a Strukoviny</dc:title>
  <dc:creator>učiteľ</dc:creator>
  <cp:lastModifiedBy>Laci</cp:lastModifiedBy>
  <cp:revision>3</cp:revision>
  <dcterms:modified xsi:type="dcterms:W3CDTF">2020-05-03T20:48:16Z</dcterms:modified>
</cp:coreProperties>
</file>