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600000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600000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600000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600000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00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600000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600000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600000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600000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Click="0" advTm="600000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spd="slow" advClick="0" advTm="600000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ABA11F-2587-4F47-B39E-FDF1831022F6}" type="datetimeFigureOut">
              <a:rPr lang="sk-SK" smtClean="0"/>
              <a:pPr/>
              <a:t>3. 12. 2021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DDCE54-7845-4002-B0DE-35C84CFAD93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00">
    <p:split orient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7.gi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8.gi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6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0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3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Sčítanie a odčítanie od trojciferných </a:t>
            </a:r>
            <a:r>
              <a:rPr lang="sk-SK" dirty="0" smtClean="0"/>
              <a:t>čísel </a:t>
            </a:r>
            <a:r>
              <a:rPr lang="sk-SK" dirty="0" smtClean="0"/>
              <a:t>bez</a:t>
            </a:r>
            <a:r>
              <a:rPr lang="sk-SK" dirty="0" smtClean="0"/>
              <a:t> prechodu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Autor: Vladimír Martin</a:t>
            </a:r>
            <a:endParaRPr lang="sk-SK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7929586" y="5857892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5338601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beruska8.cz/vanocnihejbaci/mikulasasanta2/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03" y="2793170"/>
            <a:ext cx="2042914" cy="27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beruska8.cz/vanocnihejbaci/mikulasasanta2/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97761"/>
            <a:ext cx="2160240" cy="28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028443" y="493221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410+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476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833663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486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Šípka doprava 11">
            <a:hlinkClick r:id="rId9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5737538" y="64291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429388" y="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98471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6452 L -0.04184 -0.767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3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beruska8.cz/vanocnihejbaci/mikulasasanta2/10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214422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28443" y="493221"/>
            <a:ext cx="271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537-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533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833663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532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531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>
            <a:hlinkClick r:id="rId8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6748616" y="642918"/>
            <a:ext cx="2252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537- 7- 2</a:t>
            </a:r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429388" y="0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Pomoc </a:t>
            </a:r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35832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5666 L -0.26007 -0.7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3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beruska8.cz/vanocnihejbaci/mikulasasanta2/1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69" y="1196752"/>
            <a:ext cx="5112568" cy="44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28443" y="493221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537+ 59 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596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595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598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833663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597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>
            <a:hlinkClick r:id="rId8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5737538" y="642918"/>
            <a:ext cx="3549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530+ 50+ 7+ 9</a:t>
            </a:r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429388" y="0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Pomoc </a:t>
            </a:r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17769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6291 L 0.32865 -0.776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3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beruska8.cz/vanocnihejbaci/mikulasasanta2/1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71" y="2777579"/>
            <a:ext cx="7130021" cy="29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28443" y="493221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888+ 99 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989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985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833663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986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988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>
            <a:hlinkClick r:id="rId8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5737538" y="642918"/>
            <a:ext cx="3549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880+ 90+ 8+ 9</a:t>
            </a:r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429388" y="0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Pomoc </a:t>
            </a:r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94420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5227 L 0.34444 -0.765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3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beruska8.cz/vanocnihejbaci/mikulasasanta2/10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91" y="1539232"/>
            <a:ext cx="6251143" cy="39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28443" y="493221"/>
            <a:ext cx="271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624- 9 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612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15463" y="5714968"/>
            <a:ext cx="1185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611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833663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614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>
            <a:hlinkClick r:id="rId8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6500826" y="642918"/>
            <a:ext cx="2393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624- 4 - 5</a:t>
            </a:r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429388" y="0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Pomoc </a:t>
            </a:r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43943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673 L -0.41337 -0.7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-3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95736" y="2564904"/>
            <a:ext cx="4690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Koniec </a:t>
            </a:r>
            <a:endParaRPr lang="sk-SK" sz="96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13331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beruska8.cz/vanocnihejbaci/mikulasasanta2/12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91" y="1416551"/>
            <a:ext cx="5134091" cy="41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028443" y="493221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+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377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833663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ípka doprava 4">
            <a:hlinkClick r:id="rId8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6429388" y="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30639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7771 L 0.12205 -0.770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3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beruska8.cz/vanocnihejbaci/mikulasasanta2/1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196753"/>
            <a:ext cx="69127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28443" y="493221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918+ </a:t>
            </a:r>
            <a:r>
              <a:rPr lang="sk-SK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968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637527" y="5703640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1 008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>
            <a:hlinkClick r:id="rId8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5643570" y="64291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429388" y="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88635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5227 L 0.29705 -0.765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3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beruska8.cz/vanocnihejbaci/mikulasasanta2/1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5" y="935993"/>
            <a:ext cx="5512998" cy="48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28443" y="493221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+ 76 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476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833663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486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576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>
            <a:hlinkClick r:id="rId8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5600098" y="642918"/>
            <a:ext cx="3901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429388" y="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36572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673 L -0.16545 -0.7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34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beruska8.cz/vanocnihejbaci/mikulasasanta2/6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64" y="1087275"/>
            <a:ext cx="418179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28443" y="493221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+340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833663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>
            <a:hlinkClick r:id="rId8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5741162" y="642918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429388" y="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38558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7516 L -0.03177 -0.767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3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beruska8.cz/vanocnihejbaci/mikulasasanta2/4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92100"/>
            <a:ext cx="4285011" cy="442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28443" y="493221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 + </a:t>
            </a:r>
            <a:r>
              <a:rPr lang="sk-SK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833663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>
            <a:hlinkClick r:id="rId8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6429388" y="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65799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8395 L 0.32865 -0.776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3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beruska8.cz/vanocnihejbaci/mikulasasanta2/12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16" y="493221"/>
            <a:ext cx="5527196" cy="5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28443" y="493221"/>
            <a:ext cx="271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557-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547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548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833663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548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551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>
            <a:hlinkClick r:id="rId8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6429388" y="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50857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5666 L -0.42118 -0.7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3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beruska8.cz/vanocnihejbaci/mikulasasanta2/11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59" y="2147777"/>
            <a:ext cx="2448272" cy="327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beruska8.cz/vanocnihejbaci/mikulasasanta2/15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38" y="2244615"/>
            <a:ext cx="2793474" cy="33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028443" y="493221"/>
            <a:ext cx="3233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943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934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913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833663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897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Šípka doprava 11">
            <a:hlinkClick r:id="rId9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6395050" y="64291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429388" y="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90706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5643 L 0.15348 -0.7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3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beruska8.cz/vanocnihejbaci/mikulasasanta2/3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94714"/>
            <a:ext cx="6851869" cy="38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28443" y="493221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667+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sk-SK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sk-SK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28443" y="5775647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967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699792" y="573325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15463" y="571496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867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583643" y="5704782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1 007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80312" y="5661248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697</a:t>
            </a:r>
            <a:endParaRPr lang="sk-SK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http://smileys.cz/smiles/smajlici-smich/smileys-cz-22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64" y="2349959"/>
            <a:ext cx="1319168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estpage.sk/smiles-animovany/smiles-bestpage-sk-3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" y="2482620"/>
            <a:ext cx="1303766" cy="13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>
            <a:hlinkClick r:id="rId8" action="ppaction://hlinksldjump"/>
          </p:cNvPr>
          <p:cNvSpPr/>
          <p:nvPr/>
        </p:nvSpPr>
        <p:spPr>
          <a:xfrm>
            <a:off x="7800848" y="4653136"/>
            <a:ext cx="101962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5737538" y="64291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429388" y="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20991"/>
      </p:ext>
    </p:extLst>
  </p:cSld>
  <p:clrMapOvr>
    <a:masterClrMapping/>
  </p:clrMapOvr>
  <p:transition spd="slow" advClick="0" advTm="600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7331 L 0.32066 -0.77637 " pathEditMode="relative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3340</TotalTime>
  <Words>161</Words>
  <Application>Microsoft Office PowerPoint</Application>
  <PresentationFormat>Prezentácia na obrazovke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Algerian</vt:lpstr>
      <vt:lpstr>Franklin Gothic Book</vt:lpstr>
      <vt:lpstr>Franklin Gothic Medium</vt:lpstr>
      <vt:lpstr>Times New Roman</vt:lpstr>
      <vt:lpstr>Wingdings 2</vt:lpstr>
      <vt:lpstr>Cestovanie</vt:lpstr>
      <vt:lpstr>Sčítanie a odčítanie od trojciferných čísel bez prechodu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Sčítanie a odčítanie od trojciferných čísel s prechodom cez 10</dc:title>
  <dc:creator>lenovo</dc:creator>
  <cp:lastModifiedBy>učiteľ</cp:lastModifiedBy>
  <cp:revision>27</cp:revision>
  <dcterms:created xsi:type="dcterms:W3CDTF">2018-12-03T13:16:00Z</dcterms:created>
  <dcterms:modified xsi:type="dcterms:W3CDTF">2021-12-05T15:54:47Z</dcterms:modified>
</cp:coreProperties>
</file>