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383D1A-22A3-490C-8F7D-C8973FFC081F}" type="datetimeFigureOut">
              <a:rPr lang="sk-SK" smtClean="0"/>
              <a:pPr/>
              <a:t>10.1.2016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63B9BA-2CEA-4DD8-ABBD-4EDB40E4D2A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Surovina, materiál, polovýrobok, výrobok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5.ročník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Surovina je látka prírodne vyťažená (žula, hlina, kremeň, magnetovec,...).</a:t>
            </a:r>
          </a:p>
          <a:p>
            <a:r>
              <a:rPr lang="sk-SK" dirty="0" smtClean="0"/>
              <a:t>Surovina je látka rastlinného pôvodu (zoťatý strom, časti rastlín,...).</a:t>
            </a:r>
          </a:p>
          <a:p>
            <a:r>
              <a:rPr lang="sk-SK" dirty="0" smtClean="0"/>
              <a:t>Surovina je látka živočíšneho pôvodu (koža, srsť, parožie zvierat,...).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surovina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surovín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zoťatý strom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žula</a:t>
            </a:r>
            <a:endParaRPr lang="sk-SK" dirty="0"/>
          </a:p>
        </p:txBody>
      </p:sp>
      <p:pic>
        <p:nvPicPr>
          <p:cNvPr id="7" name="Zástupný symbol obsahu 6" descr="zoťatý strom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073266"/>
            <a:ext cx="4040188" cy="2684480"/>
          </a:xfrm>
        </p:spPr>
      </p:pic>
      <p:pic>
        <p:nvPicPr>
          <p:cNvPr id="8" name="Zástupný symbol obsahu 7" descr="žul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1964509"/>
            <a:ext cx="4041775" cy="29019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Materiál je surovina spracovaná do technicky použiteľného stavu.</a:t>
            </a:r>
          </a:p>
          <a:p>
            <a:r>
              <a:rPr lang="sk-SK" dirty="0" smtClean="0"/>
              <a:t>Príkladom materiálu je kov vytavený zo železnej rudy, vymlátené semená rastlín, vypracovaná koža zvierat, kmeň stromu zbavený konárov a kôry,...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materiál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materiálu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vypracovaná kožušina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kukurica</a:t>
            </a:r>
            <a:endParaRPr lang="sk-SK" dirty="0"/>
          </a:p>
        </p:txBody>
      </p:sp>
      <p:pic>
        <p:nvPicPr>
          <p:cNvPr id="7" name="Zástupný symbol obsahu 6" descr="vypracovaná kožušin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900929"/>
            <a:ext cx="4040188" cy="3029154"/>
          </a:xfrm>
        </p:spPr>
      </p:pic>
      <p:pic>
        <p:nvPicPr>
          <p:cNvPr id="8" name="Zástupný symbol obsahu 7" descr="kukuric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068248"/>
            <a:ext cx="4041775" cy="26945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Polovýrobok je čiastočne opracovaný materiál pripravený na ďalšie spracovanie.</a:t>
            </a:r>
          </a:p>
          <a:p>
            <a:r>
              <a:rPr lang="sk-SK" dirty="0" smtClean="0"/>
              <a:t>Príkladom polovýrobku je rezivo na píle (dosky, hranoly, laty, lišty), utkaná tkanina, valcované plechy v oceliarni, zomletá múka v mlyne,...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polovýrobok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polovýrobkov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rezivo na píle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múka</a:t>
            </a:r>
            <a:endParaRPr lang="sk-SK" dirty="0"/>
          </a:p>
        </p:txBody>
      </p:sp>
      <p:pic>
        <p:nvPicPr>
          <p:cNvPr id="7" name="Zástupný symbol obsahu 6" descr="rezivo na píl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950020"/>
            <a:ext cx="4040188" cy="2930973"/>
          </a:xfrm>
        </p:spPr>
      </p:pic>
      <p:pic>
        <p:nvPicPr>
          <p:cNvPr id="8" name="Zástupný symbol obsahu 7" descr="múk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116611"/>
            <a:ext cx="4041775" cy="25977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Výrobok je predmet používaný spotrebiteľom.</a:t>
            </a:r>
          </a:p>
          <a:p>
            <a:r>
              <a:rPr lang="sk-SK" dirty="0" smtClean="0"/>
              <a:t>Príkladom výrobku je drevený stôl, upečený chlieb, ušité šaty, hlinený krčah,...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výrobok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Príklady výrobkov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chlieb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dirty="0" smtClean="0"/>
              <a:t>drevený nábytok</a:t>
            </a:r>
            <a:endParaRPr lang="sk-SK" dirty="0"/>
          </a:p>
        </p:txBody>
      </p:sp>
      <p:pic>
        <p:nvPicPr>
          <p:cNvPr id="7" name="Zástupný symbol obsahu 6" descr="chlieb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783270"/>
            <a:ext cx="4040188" cy="3264472"/>
          </a:xfrm>
        </p:spPr>
      </p:pic>
      <p:pic>
        <p:nvPicPr>
          <p:cNvPr id="8" name="Zástupný symbol obsahu 7" descr="drevený nábytok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19691" y="2111707"/>
            <a:ext cx="4610027" cy="29742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179</Words>
  <Application>Microsoft Office PowerPoint</Application>
  <PresentationFormat>Prezentácia na obrazovke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Hala</vt:lpstr>
      <vt:lpstr>Surovina, materiál, polovýrobok, výrobok</vt:lpstr>
      <vt:lpstr>Čo je surovina ?</vt:lpstr>
      <vt:lpstr>Príklady surovín</vt:lpstr>
      <vt:lpstr>Čo je materiál ?</vt:lpstr>
      <vt:lpstr>Príklady materiálu</vt:lpstr>
      <vt:lpstr>Čo je polovýrobok ?</vt:lpstr>
      <vt:lpstr>Príklady polovýrobkov</vt:lpstr>
      <vt:lpstr>Čo je výrobok ?</vt:lpstr>
      <vt:lpstr>Príklady výrobkov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Surovina, materiál, výrobok</dc:title>
  <dc:creator>Zuzka</dc:creator>
  <cp:lastModifiedBy>Zuzka</cp:lastModifiedBy>
  <cp:revision>12</cp:revision>
  <dcterms:created xsi:type="dcterms:W3CDTF">2016-01-09T18:10:55Z</dcterms:created>
  <dcterms:modified xsi:type="dcterms:W3CDTF">2016-01-10T12:14:37Z</dcterms:modified>
</cp:coreProperties>
</file>