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69B5-C94E-46F7-96D9-E12D33896693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EA1E-44E1-465F-A478-3DBCBC343C9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D05E-8984-491A-A657-0EA4DDFAF02A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54EF-28E6-43DD-81BA-0198C24D9A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CAF4-9E76-4754-8E67-F3259985DD39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947C-EB18-4182-B938-F2276BEFC5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5705-2AF5-4400-8684-4F01EFCBA45A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EB55-9DE7-445E-8CD6-223CD751B1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8EEC-67B6-4029-A301-91C9CE13B690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4D9C-4C1E-4AC9-AB0E-7CA6646CC92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8410-096B-4219-AFD8-6127BA026161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71B5-2A4F-4F31-A438-8D34D404266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931F-3B58-4D73-B2FA-5D08A085F1AA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6969-BEDD-4A50-957E-59FD252184B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ED4C-71D3-48F8-AD57-2A6469DAB700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5B3E-0D1B-4623-94B0-0DE5CEDDAA8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DA79-FDF4-4141-8747-695AFB57D999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0473-C498-4094-BDA5-888575218EB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A4AA-DFE8-47B3-9EBA-8B07D32B11F9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4AF2-56FF-43FD-B42B-5F1B5838854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77E9-8E9E-4B8C-ADE9-33A3EB1330DE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9FD5-59A4-4666-9EA4-B9966BBF7DB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1FD6-B0A6-44D1-BAC6-C866BC62E3B8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B862-8A66-4117-99CC-574CEDF652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401E-E3D7-4B14-9C10-B862E2E3E26B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CDFE-8335-40DC-8EE3-6A788903A01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D64E-66FF-4A4A-9DC8-29A29E9413F1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5131-1D3F-4023-AAC4-B07E5C9EA6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6A0B-8F99-42F5-BF46-DE1D435EBAD0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3B29-09E3-4486-A884-D5AF9DAAA0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6D3C-C582-47C4-BE62-29C91112FF41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A6FC-FCAA-403A-8BF6-28CC1FC9A0A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08A2-ACF4-4641-A9DC-323D55E744C6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60BB-0BA9-4BB8-8235-74C11A2134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E3AF-A424-4738-B092-47224FBAED8C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3D59-2B90-489B-B430-4DCC29B98B0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C096-5949-45D5-8E29-2929DDCB90BC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BD9C-2A12-48F4-BAA3-F92A56BFAE8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65F8-54B6-4283-84C8-15C7717C7328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617C-31A8-462A-961D-723FB44925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4D7B-1171-4DE0-8774-8A823C2C97B7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865C-FA2A-4967-B0D5-38FC7CAB42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A877-34EE-478B-B0DE-5F53EA69E2F7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913D-0835-4B49-82C5-3F06C00252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4800-5A4B-41CA-9219-16877B066BA4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14F0-3761-46AA-AAE2-3C7227AAAC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8BEA-1C77-43A7-859B-05938D8E0AE2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F614-EE7F-47E1-95FA-CC8FAFCA55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18F4-3D60-44A6-869E-CFE48DDC408D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E880-44FD-4F83-B647-CB9C329135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1569-C212-4AFB-BC72-9F1C1EF74133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DC04-6112-4C86-8A96-4351C9F1383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3772-E1F7-43C6-B713-822F9A2475BF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B15A-3CFE-438C-9A0D-F2B1325DC5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F792-8420-46C0-AA2B-BDF4C2B111D9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A6ED-7AFD-4B2A-951E-D09E45C089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4453-2F65-4D75-9553-01A6DFE9085A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9D63-2109-4D68-94A0-373A87D09B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BC28-DAD7-474E-9573-5E98EBB48BE3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2685-DFBC-4ABB-9BE4-29FD505BA4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F486-FD16-4E20-A306-DD0CCCC4E4C6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3BCA-5BD0-4991-A61A-1F669852155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6545-5416-4172-86C2-28B47A11FEB7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91B1-D898-4FCA-8410-871BBD2245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B71E-ECF2-4A2D-8979-AE9355805139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FEB5-7066-4FF1-9D8D-6BA44AD137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BB4F-F442-4F53-8512-91CE0E496E38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0294-C170-4982-953F-B5ED8DC5A7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0EA8-51E4-4E96-A1D3-A76BFBA82F9A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F880-1482-457E-869B-D7FFB726231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E4CD-08F0-4C20-933A-A6492FDE0338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A305-98B3-4EAA-865F-BF82EC8829A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544E-01AA-4D2D-96E8-B25CB3F4CF68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6341-F150-4B8D-B14E-B9795A48DF2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0AEF-6E92-44D4-B29D-93453D3BE9F0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730D-ABD3-4677-850B-E4B9E63A8E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9528-1CAB-4603-A8DF-DEC22CFAF644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CC5C-7142-4EF6-BD3B-4F5D59B6B0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EA47-1BFB-48E8-BC17-0CE4B0218B17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C0EF-6CF4-4C1C-AE03-DAD4B51FCB7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121D-56A0-4474-B154-71D808593089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AD17-4DCC-430D-AB54-D8DCE7F066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DE42-951C-459D-827C-ABE3999E544A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E8ED-3298-4A14-83A1-04BF42815FA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6F27-ABA0-42B5-B79C-D84E7B4FFD5B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DC29-B9BC-407F-8E1C-610DE9EC3A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3A39-6C62-4E6F-A79C-078A5DF5AA26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8F84-13BF-4464-94F2-4ECA0A5479F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B4AF26-80A6-463C-9FA9-722DC8EE9698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C7204-3247-4541-81C3-88D9577057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AB6A8C4-EE7A-42D0-981F-E0A41FA2699A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8328E0-D4B3-4C09-BBD6-C977A8212D7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28A764-5D0C-466E-A5E0-0EEEC0A99D51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526205-A964-4762-B985-C6040377C58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6136985-00B8-45EA-821F-5BD9F8A2A756}" type="datetimeFigureOut">
              <a:rPr lang="fr-FR"/>
              <a:pPr>
                <a:defRPr/>
              </a:pPr>
              <a:t>14/03/2021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2BC624-E724-4E3D-88C4-3EF3FCDF237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357188" y="1857375"/>
            <a:ext cx="5357812" cy="814388"/>
          </a:xfrm>
        </p:spPr>
        <p:txBody>
          <a:bodyPr/>
          <a:lstStyle/>
          <a:p>
            <a:pPr algn="l" eaLnBrk="1" hangingPunct="1"/>
            <a:r>
              <a:rPr lang="sk-SK" sz="6000" smtClean="0">
                <a:solidFill>
                  <a:schemeClr val="bg1"/>
                </a:solidFill>
                <a:latin typeface="Bauhaus 93" pitchFamily="82" charset="0"/>
              </a:rPr>
              <a:t>Fyzikálne deje</a:t>
            </a:r>
            <a:endParaRPr lang="fr-CA" sz="6000" smtClean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4448175" y="5857875"/>
            <a:ext cx="4695825" cy="614363"/>
          </a:xfrm>
        </p:spPr>
        <p:txBody>
          <a:bodyPr/>
          <a:lstStyle/>
          <a:p>
            <a:pPr algn="l" eaLnBrk="1" hangingPunct="1"/>
            <a:endParaRPr lang="fr-CA" sz="2800" smtClean="0">
              <a:solidFill>
                <a:schemeClr val="bg1"/>
              </a:solidFill>
            </a:endParaRPr>
          </a:p>
        </p:txBody>
      </p:sp>
      <p:pic>
        <p:nvPicPr>
          <p:cNvPr id="5124" name="Picture 5" descr="http://www.beruska8.cz/destbourka/mraky2/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0"/>
            <a:ext cx="492918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71700" y="274638"/>
            <a:ext cx="6615113" cy="11430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Ďakujem za pozornosť!</a:t>
            </a:r>
            <a:endParaRPr lang="fr-CA" sz="4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500438" y="5214938"/>
            <a:ext cx="4714875" cy="7143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Mgr. Zuzana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Morávková</a:t>
            </a:r>
            <a:endParaRPr lang="sk-SK" dirty="0" smtClean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ZŠ s MŠ Gbely</a:t>
            </a:r>
          </a:p>
        </p:txBody>
      </p:sp>
      <p:pic>
        <p:nvPicPr>
          <p:cNvPr id="14340" name="Picture 5" descr="http://www.beruska8.cz/legracnianimovane/legracni2/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714500"/>
            <a:ext cx="46434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71700" y="274638"/>
            <a:ext cx="6615113" cy="11430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</a:rPr>
              <a:t>Už vieme že....</a:t>
            </a:r>
            <a:endParaRPr lang="fr-CA" b="1" dirty="0" smtClean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71700" y="1500188"/>
            <a:ext cx="6615113" cy="314325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</a:rPr>
              <a:t>Veci okolo nás nazývame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telesá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</a:rPr>
              <a:t> </a:t>
            </a:r>
          </a:p>
          <a:p>
            <a:pPr eaLnBrk="1" hangingPunct="1">
              <a:defRPr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</a:rPr>
              <a:t>Telesá sú zložené z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látok</a:t>
            </a:r>
            <a:endParaRPr lang="fr-CA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3077" name="Picture 5" descr="http://t3.gstatic.com/images?q=tbn:ANd9GcRAe1PSw1quFHI-bdLdoYOO0IHOCBDcOXjHueuLcEfHqVZe8Q4&amp;t=1&amp;usg=__xE90oUsspUSv4voP2_NooBLsowU="/>
          <p:cNvPicPr>
            <a:picLocks noChangeAspect="1" noChangeArrowheads="1"/>
          </p:cNvPicPr>
          <p:nvPr/>
        </p:nvPicPr>
        <p:blipFill>
          <a:blip r:embed="rId3" cstate="print"/>
          <a:srcRect t="31542"/>
          <a:stretch>
            <a:fillRect/>
          </a:stretch>
        </p:blipFill>
        <p:spPr bwMode="auto">
          <a:xfrm>
            <a:off x="4429125" y="2071688"/>
            <a:ext cx="2238375" cy="1714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9" name="Picture 7" descr="http://www.nabytokonline.sk/images/thalia_S361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143125"/>
            <a:ext cx="1785938" cy="1714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81" name="Picture 9" descr="http://www.babytip.sk/images/produkty/thumb2/11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2071688"/>
            <a:ext cx="1714500" cy="1714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151" name="BlokTextu 6"/>
          <p:cNvSpPr txBox="1">
            <a:spLocks noChangeArrowheads="1"/>
          </p:cNvSpPr>
          <p:nvPr/>
        </p:nvSpPr>
        <p:spPr bwMode="auto">
          <a:xfrm>
            <a:off x="2643188" y="4500563"/>
            <a:ext cx="115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/>
              <a:t>plast</a:t>
            </a:r>
          </a:p>
        </p:txBody>
      </p:sp>
      <p:sp>
        <p:nvSpPr>
          <p:cNvPr id="6152" name="BlokTextu 7"/>
          <p:cNvSpPr txBox="1">
            <a:spLocks noChangeArrowheads="1"/>
          </p:cNvSpPr>
          <p:nvPr/>
        </p:nvSpPr>
        <p:spPr bwMode="auto">
          <a:xfrm>
            <a:off x="4429125" y="4429125"/>
            <a:ext cx="1004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/>
              <a:t>sklo</a:t>
            </a:r>
          </a:p>
        </p:txBody>
      </p:sp>
      <p:sp>
        <p:nvSpPr>
          <p:cNvPr id="6153" name="BlokTextu 8"/>
          <p:cNvSpPr txBox="1">
            <a:spLocks noChangeArrowheads="1"/>
          </p:cNvSpPr>
          <p:nvPr/>
        </p:nvSpPr>
        <p:spPr bwMode="auto">
          <a:xfrm>
            <a:off x="6215063" y="4429125"/>
            <a:ext cx="2582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/>
              <a:t>drevo + kov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 rot="5400000" flipH="1" flipV="1">
            <a:off x="3322637" y="4106863"/>
            <a:ext cx="107156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rot="5400000" flipH="1" flipV="1">
            <a:off x="5286376" y="4143375"/>
            <a:ext cx="1071562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rot="16200000" flipV="1">
            <a:off x="7715250" y="4000500"/>
            <a:ext cx="100012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83" name="Picture 11" descr="http://www.plastymladec.cz/vyrobky/uvod_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5143500"/>
            <a:ext cx="1928812" cy="15001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85" name="Picture 13" descr="http://www.profifolie.sk/domain/profifolie/files/rozbite-sklo-connex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5143500"/>
            <a:ext cx="1785937" cy="15049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87" name="Picture 15" descr="http://t2.gstatic.com/images?q=tbn:ANd9GcTTAHw6jFXIaVINfqV1Qp5XLEouOSvVjmIiMjrri-jZscGgNX8&amp;t=1&amp;usg=__esUAn1PwcX51d9b5jR9DoWCjqjQ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5143500"/>
            <a:ext cx="1500187" cy="14954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89" name="Picture 17" descr="http://www.kodreta.com/vzorkovniky-2010/Velke-500x500/kov-1-chr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5143500"/>
            <a:ext cx="1190625" cy="14763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785812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</a:rPr>
              <a:t>Zmenila sa pôvodná látka na inú?</a:t>
            </a: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  <p:sp>
        <p:nvSpPr>
          <p:cNvPr id="7171" name="AutoShape 4" descr="data:image/jpeg;base64,/9j/4AAQSkZJRgABAQAAAQABAAD/2wCEAAkGBhAQDxAPEBAPDw8QDw8PDxQPDxAPDw8PFBAVFBQQFRQXHCYeFxkjGRQUHy8gIycpLCwsFR4xNTAqNSYrLCkBCQoKDgwOFA8PFCkcFRgpKSkpKSkpKSkpLCkpKSwpKSkpKSksKSkpKSkpKSwpLCkpKSkpKSwpLCkpKSksKSkpKf/AABEIALgBEgMBIgACEQEDEQH/xAAbAAEAAgMBAQAAAAAAAAAAAAAAAQMCBAUGB//EAEEQAAIBAwAFCAYHBwQDAAAAAAABAgMEEQUGEiExB0FRYXGRobETIjIzcoEUQmKSssHRFUNSgqLC4SPS8PE0U4P/xAAYAQEBAQEBAAAAAAAAAAAAAAAAAQIDBP/EACARAQEBAAEEAgMAAAAAAAAAAAABEQISEyFRA0ExYXH/2gAMAwEAAhEDEQA/APuIAAEEgCNldA2USAIwQomQAhIkAAAAAAAAAAAAAAAAAACCQAAAAEASAAABAEgAAAAAAAAAAAAAAAAAAAAAAAFdasoRcpPCRYcnSM9qWOaO7587JbgLWGGd8KiXThPwybVHS1GXCpFPol6r8TjTtyidoug5ddax6tST3knkIUpQ9iUofDJrwNmnpi4hxcZ/FHf3rBruRMemBxKWsy+vTkuuLUl3PBu0NM0J8KkU+iWYPxNzlKjeBCknvW9dRJQAAAgkAAAAIJAAAAAAABBIAAgCQAAAAAAAACAJAAFN1W2ISl0Ld28EcVVzc1hq7NHtnFeDf5HnY3Zy53ysdhTQaRzIXZdG6OetNt0yuVIxjclirIoonblE7VG/tIhpEwc2FOUN8JSh8LaNqnpu4hxcai+3Hf3rBdKmVTojbExt0taV+8pSj1waku54N+305bz4VIp9E8wfiefnblFS1XQanOmPaRknvTyulb0SeFjTlB5hOcH9mTj5G1R05dQ+sqi+3FZ71hm58kTHsQeco63pbqlKS6XCSku548zoW+sVtP8AeKL6KicPF7jU5So6ZBEKikspprpTyiTQkAAAAAAAAAAAAAAIAkAAAAAAMKlWMVmTSXW8AcrWqk3bSaWdiUZvs4Pzz8jwctIYfQfQbvTVFJx31MpppLc0+bLPkWsGjb+lPatlC4o49mpurcW+McZ5luXMcPk83xW+Lvw0h1mzC+PncNbdh7NxQr0JLi0vSRXdv8DrWGsNGr7utCT6NrEvuvecvM+mse1he9ZfC9PLwvWbML4dR0vTRuy2N2edp3psQvS6mO/G4M1VRxIXhdC7LqOtlMxcUaMbotjcjRbKkVSoFirmSmgNOdua9S0OphGEqaIOTGjKDzCUoP7LcX4G3R0/dU/rqa6KkVLxWGXyolM6BdsTG/Q1zf7yi+2nLPg/1OnbazW02l6TYk2klUThlvgsvdn5nl52x5LS98pV9mL3UcyWOG3FNufyxhdjNT5KY+0g8RovXerO3oznGLnOjSlNpYTk4Jt4zu3g9DL3AAAAAAAAAAAAAAAad9cYWyuL49SJbgpvtJNerDjzy6Ow4tZuTy22+l72bcolbgcbbWmjKBVOmb8qRVOkYHLubCnVWzUhGa+1FP8A6PN6U5NrOtvjF05c2PWWfnvXeezdIrlAbY0+aVtRdIW//jXE5RXCLkprs2Z/kzSnpm/t3s3FtGp1w2qU+55TPq5hUpRksSipLokk0Td/MXXzW210t3um6lCXRVg0vvLKO5a6RjNbVOcakemMlJeB1b/U61q/U2G/4eHc9x5i+5Ltl7dCezLmcJOlPvW4mT+LruwvTYhe9Z4erY6VtfrurFc1aG3/AFx3+Ipa31Ibri1nHplRanHueH4sZf6Pfwu+svhdnjbLWq1qYUa0Yy/hqZpy7MSx4HYhdPjxRnfcTHoIXRdG6OBC8NiF0a1MdyNyWqucSFyXwuRqY66qoy2kcyNwWxuAM9KXCp0Zz50sR+J7l5+B82uI7FOvUb3+jlFZ6ZeqvFns9YLv1YQzubc32Jf5fceWr23p6trax43FxTUuqCacvPwLx82H0+o6C1airS2T4q3oJ9vo45JPRxjhJLcksLsB62GQAAAAAAAAAAAADCtVUYuT5v8AmDjVKjk2+k2dIXGXsrguPWzTRy5VqBiS2QjAjZMXAsIIqiVMqlTNpowlEmDTlSKnA3nArnTGDUCLpUypwIqGaN1oS3q+1TjnpS2X4G6yMkV5TSXJzb1M7OOyaT8Uedr8n91b77epVguinNyh9x/ofT1IkbR8l/aGkqDxUhTrpdKdKp4bvA2qGu1JPFalWt39qO3Dvjv8D6ZVtoTWJRjJdaTOVeaq29RP1dns3ruY8X8w1wrHTdGr7qrTqdUZJv5ridCF0cfSXJhTl60NnPM1mEl80citq7pG293XqOK4Rqr0sO9713jPVV7incmxCsfPaes93S3V7XbS4yoS3/dl+p1bDXi1m0pVHRl0Voun/U/V8RlZdDT91/qbGd7ptR7cZ/uNzk10c62kp1nvhZ0thN/+2eV/v7kcHTmkYpSqRalJvFNrDTzFb01ueD6fybauys7GPpPfV36eplb47SWzB9aXi2dfi4/bNr1gAO7IAAABAEgEASQCQINa9udmOF7T8F0l1aqopt/9voONVrOTbfFmOVxYwyRkZIOTRkzRgTkIAMgijZiGiUgIaMXEyIYFUolUoF7IwQasqZXKBtuJg4EGm0SmXyplcqZBGQmYtGO0FWmLiQpk5INO40ZSn7UIv5Yfgca91Mt58Ek/tRUkekZxtadIOha1JrdOWKVPp257srsWX8iybTXE1L1Vjd6RccRlaWUsy2ViE5p7orqck/lHrPtp5zULVtWNlTptf6tRKrWfPtyS9X5LC7z0h65MjmgkAoAAACCQAAAGM5pJt7kuJLlje+ByL2923heyvF9Jm3BXc3DnLPNzLoRURkZOOtDBjknIEslEAgNkNjICiAIAlmBLZGSCGYksjBBBDRk4mOQMXEwcSwgIocDCVM2MGMokVqOBBfKJXKIGEWcKNq9IaXo2y30LLFav0Oaw9l/0x+cjs313GhRqV5cKcHLtfNH5vC+ZtclOh5U7SV1U31ryo60m+Oxl7Pe3J/NHb459sW69ugAdgBAAkAAAAAIk8b3wDZyL6+2vVj7P4v8ABm3Avr7b9Vbo/iNPJi5GLmcbdFmRkwgnLhw6WWqmRWJJlsoncFYMGW0iHUQGOCVEj0qMXWAz2RslbrmLuCC7ZRG4odwY+nA2cojaNX0xHpiDacjCTTNf0o9KBYwVKqZpgSQyGyGAZW4mZ5/XDWB21NUaOXdV/VpqO+UE3jbx08y6+wsmpa5+m6s9IXlPRdu8wU1K6kuC2XlrPRH8WFzH122oRpwjTgsQhGMIrojFYS7keY5PtTlYW+1Uw7qslKtLjs86pp9XP0s9YemTEAAUQCQAAAAhsM4ulNJqWYR9nnf8X+DNuCzSV+n6sXu+s1z9Ry5VyidbJr17pRWW8fmzhbo2pVjKnJcZb+rmOI9KFb0n1kHpJXiMJXp5t6S6zB6R6wr0bvusxd71nnP2gR9OYHoXfFbves4X0xj6SyDtu86zH6Wcb0zMlUYHWd2R9L6zmKTJSYHRd2Q7s0FFmaiBt/SyPpZrKJlshV/0pk/SGUqJKIiz0zLaFy09/B8f1KMobQHUTIZoU9IRh7TSj1tLHeY1tYLWG+VzQX/1g/BPJcVOm9LxtaE68t+zuhHht1H7Mf8AnMma/J1qjUqVP2te+tWqetbxkvZTW6pjm3bormW/oOZJU9LaStrWlL0lpQi69eUc7M3nfHf/ACx/mZ9cjFJJJYSWEluSXQejhxyMmASDYAAACABJDZEpJLLeEuOTi6S0rtZjHdHnfPL/AAZvLBOlNKZzGL9Xnf8AF1dhw6lUmpUObd6SUd0cSl/Sv1OFu+UW3ukI0o5e9v2UuL/RHmbm7qVJOUn2LmiuhF9WW1Jyk8t87Mdxi0ULa6TNQZMrmC4yiu1pFM9MUI8atP7yYzVbCpGUaRoS1lt1+8z2Rk/yKJ630FwVR/ypebLON9DtKkZqkeeWtu17FCrLu/JMvp6S0hU91YVpfyVZf2o1OF9Du+jMlFHKp6L05U9mz2PijGP4pGzDUnTs+Lo0u2dL+1M126N9JGWUa8OS7Sk/eX1OPwzqvySRsU+RipL3ukJv4acn+KZe3+xhO6hHjOK7ZJGvPTttHjWpffi/I7FvyJ2a9uvcT7PRw/JnRockejI8YVqnx1pf24L2/wBjx1TWy0j+9T+GM35I16mvFsuHpZdkEvNn0mhydaMhws6T+Nzn5s6NDVmyp+xa20eyjTz5F7cHx969RfsW9WfzivLJZDWG+qe60fWl0erVflE+1U7eEfZjGPwxS8i0vRxHxeENN1PZsHD4oOP4pIvhqzrBU+rSpLrlRX+5n2HAL0z0Pk0OTfTE/bvacOydR/hii+HI7cT99pGb6cRqS/FM+pAuQfNqPIlbfvLmvPsjCPnk6NvyP6NjjKr1PirYT+6ke4BRytC6rWlltO2oxpOaSk05Sk0uCzJvcdUAAQSQBIAAAADxWuOtP0Z7GxXuKm5qFKjONOK+1Uw1nsz8jyMtcL+p7rRtXqbjWn5RQBnphimdDTtfhZygn/FDYX9UjOGpGnKnFUqXbUpLyTYA6Z6GzT5KNJT95eUodSlVl5JG1S5FZv3t/J/DSk/GUwC5Bu0ORO0Xt3FxPs9HD8mdGhyRaMjxhWn8daX9uACjo0eTnRcOFnTfxuc/NnSoat2dP2LW2j2UaefIADep0Yx3RjGK+ykvIzJAEEgARkEgAAAIJAAAACMjJIAAACCQAAAAEAAS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72" name="AutoShape 6" descr="data:image/jpeg;base64,/9j/4AAQSkZJRgABAQAAAQABAAD/2wCEAAkGBhAQDxAPEBAPDw8QDw8PDxQPDxAPDw8PFBAVFBQQFRQXHCYeFxkjGRQUHy8gIycpLCwsFR4xNTAqNSYrLCkBCQoKDgwOFA8PFCkcFRgpKSkpKSkpKSkpLCkpKSwpKSkpKSksKSkpKSkpKSwpLCkpKSkpKSwpLCkpKSksKSkpKf/AABEIALgBEgMBIgACEQEDEQH/xAAbAAEAAgMBAQAAAAAAAAAAAAAAAQMCBAUGB//EAEEQAAIBAwAFCAYHBwQDAAAAAAABAgMEEQUGEiExB0FRYXGRobETIjIzcoEUQmKSssHRFUNSgqLC4SPS8PE0U4P/xAAYAQEBAQEBAAAAAAAAAAAAAAAAAQIDBP/EACARAQEBAAEEAgMAAAAAAAAAAAABEQISEyFRA0ExYXH/2gAMAwEAAhEDEQA/APuIAAEEgCNldA2USAIwQomQAhIkAAAAAAAAAAAAAAAAAACCQAAAAEASAAABAEgAAAAAAAAAAAAAAAAAAAAAAAFdasoRcpPCRYcnSM9qWOaO7587JbgLWGGd8KiXThPwybVHS1GXCpFPol6r8TjTtyidoug5ddax6tST3knkIUpQ9iUofDJrwNmnpi4hxcZ/FHf3rBruRMemBxKWsy+vTkuuLUl3PBu0NM0J8KkU+iWYPxNzlKjeBCknvW9dRJQAAAgkAAAAIJAAAAAAABBIAAgCQAAAAAAAACAJAAFN1W2ISl0Ld28EcVVzc1hq7NHtnFeDf5HnY3Zy53ysdhTQaRzIXZdG6OetNt0yuVIxjclirIoonblE7VG/tIhpEwc2FOUN8JSh8LaNqnpu4hxcai+3Hf3rBdKmVTojbExt0taV+8pSj1waku54N+305bz4VIp9E8wfiefnblFS1XQanOmPaRknvTyulb0SeFjTlB5hOcH9mTj5G1R05dQ+sqi+3FZ71hm58kTHsQeco63pbqlKS6XCSku548zoW+sVtP8AeKL6KicPF7jU5So6ZBEKikspprpTyiTQkAAAAAAAAAAAAAAIAkAAAAAAMKlWMVmTSXW8AcrWqk3bSaWdiUZvs4Pzz8jwctIYfQfQbvTVFJx31MpppLc0+bLPkWsGjb+lPatlC4o49mpurcW+McZ5luXMcPk83xW+Lvw0h1mzC+PncNbdh7NxQr0JLi0vSRXdv8DrWGsNGr7utCT6NrEvuvecvM+mse1he9ZfC9PLwvWbML4dR0vTRuy2N2edp3psQvS6mO/G4M1VRxIXhdC7LqOtlMxcUaMbotjcjRbKkVSoFirmSmgNOdua9S0OphGEqaIOTGjKDzCUoP7LcX4G3R0/dU/rqa6KkVLxWGXyolM6BdsTG/Q1zf7yi+2nLPg/1OnbazW02l6TYk2klUThlvgsvdn5nl52x5LS98pV9mL3UcyWOG3FNufyxhdjNT5KY+0g8RovXerO3oznGLnOjSlNpYTk4Jt4zu3g9DL3AAAAAAAAAAAAAAAad9cYWyuL49SJbgpvtJNerDjzy6Ow4tZuTy22+l72bcolbgcbbWmjKBVOmb8qRVOkYHLubCnVWzUhGa+1FP8A6PN6U5NrOtvjF05c2PWWfnvXeezdIrlAbY0+aVtRdIW//jXE5RXCLkprs2Z/kzSnpm/t3s3FtGp1w2qU+55TPq5hUpRksSipLokk0Td/MXXzW210t3um6lCXRVg0vvLKO5a6RjNbVOcakemMlJeB1b/U61q/U2G/4eHc9x5i+5Ltl7dCezLmcJOlPvW4mT+LruwvTYhe9Z4erY6VtfrurFc1aG3/AFx3+Ipa31Ibri1nHplRanHueH4sZf6Pfwu+svhdnjbLWq1qYUa0Yy/hqZpy7MSx4HYhdPjxRnfcTHoIXRdG6OBC8NiF0a1MdyNyWqucSFyXwuRqY66qoy2kcyNwWxuAM9KXCp0Zz50sR+J7l5+B82uI7FOvUb3+jlFZ6ZeqvFns9YLv1YQzubc32Jf5fceWr23p6trax43FxTUuqCacvPwLx82H0+o6C1airS2T4q3oJ9vo45JPRxjhJLcksLsB62GQAAAAAAAAAAAADCtVUYuT5v8AmDjVKjk2+k2dIXGXsrguPWzTRy5VqBiS2QjAjZMXAsIIqiVMqlTNpowlEmDTlSKnA3nArnTGDUCLpUypwIqGaN1oS3q+1TjnpS2X4G6yMkV5TSXJzb1M7OOyaT8Uedr8n91b77epVguinNyh9x/ofT1IkbR8l/aGkqDxUhTrpdKdKp4bvA2qGu1JPFalWt39qO3Dvjv8D6ZVtoTWJRjJdaTOVeaq29RP1dns3ruY8X8w1wrHTdGr7qrTqdUZJv5ridCF0cfSXJhTl60NnPM1mEl80citq7pG293XqOK4Rqr0sO9713jPVV7incmxCsfPaes93S3V7XbS4yoS3/dl+p1bDXi1m0pVHRl0Voun/U/V8RlZdDT91/qbGd7ptR7cZ/uNzk10c62kp1nvhZ0thN/+2eV/v7kcHTmkYpSqRalJvFNrDTzFb01ueD6fybauys7GPpPfV36eplb47SWzB9aXi2dfi4/bNr1gAO7IAAABAEgEASQCQINa9udmOF7T8F0l1aqopt/9voONVrOTbfFmOVxYwyRkZIOTRkzRgTkIAMgijZiGiUgIaMXEyIYFUolUoF7IwQasqZXKBtuJg4EGm0SmXyplcqZBGQmYtGO0FWmLiQpk5INO40ZSn7UIv5Yfgca91Mt58Ek/tRUkekZxtadIOha1JrdOWKVPp257srsWX8iybTXE1L1Vjd6RccRlaWUsy2ViE5p7orqck/lHrPtp5zULVtWNlTptf6tRKrWfPtyS9X5LC7z0h65MjmgkAoAAACCQAAAGM5pJt7kuJLlje+ByL2923heyvF9Jm3BXc3DnLPNzLoRURkZOOtDBjknIEslEAgNkNjICiAIAlmBLZGSCGYksjBBBDRk4mOQMXEwcSwgIocDCVM2MGMokVqOBBfKJXKIGEWcKNq9IaXo2y30LLFav0Oaw9l/0x+cjs313GhRqV5cKcHLtfNH5vC+ZtclOh5U7SV1U31ryo60m+Oxl7Pe3J/NHb459sW69ugAdgBAAkAAAAAIk8b3wDZyL6+2vVj7P4v8ABm3Avr7b9Vbo/iNPJi5GLmcbdFmRkwgnLhw6WWqmRWJJlsoncFYMGW0iHUQGOCVEj0qMXWAz2RslbrmLuCC7ZRG4odwY+nA2cojaNX0xHpiDacjCTTNf0o9KBYwVKqZpgSQyGyGAZW4mZ5/XDWB21NUaOXdV/VpqO+UE3jbx08y6+wsmpa5+m6s9IXlPRdu8wU1K6kuC2XlrPRH8WFzH122oRpwjTgsQhGMIrojFYS7keY5PtTlYW+1Uw7qslKtLjs86pp9XP0s9YemTEAAUQCQAAAAhsM4ulNJqWYR9nnf8X+DNuCzSV+n6sXu+s1z9Ry5VyidbJr17pRWW8fmzhbo2pVjKnJcZb+rmOI9KFb0n1kHpJXiMJXp5t6S6zB6R6wr0bvusxd71nnP2gR9OYHoXfFbves4X0xj6SyDtu86zH6Wcb0zMlUYHWd2R9L6zmKTJSYHRd2Q7s0FFmaiBt/SyPpZrKJlshV/0pk/SGUqJKIiz0zLaFy09/B8f1KMobQHUTIZoU9IRh7TSj1tLHeY1tYLWG+VzQX/1g/BPJcVOm9LxtaE68t+zuhHht1H7Mf8AnMma/J1qjUqVP2te+tWqetbxkvZTW6pjm3bormW/oOZJU9LaStrWlL0lpQi69eUc7M3nfHf/ACx/mZ9cjFJJJYSWEluSXQejhxyMmASDYAAACABJDZEpJLLeEuOTi6S0rtZjHdHnfPL/AAZvLBOlNKZzGL9Xnf8AF1dhw6lUmpUObd6SUd0cSl/Sv1OFu+UW3ukI0o5e9v2UuL/RHmbm7qVJOUn2LmiuhF9WW1Jyk8t87Mdxi0ULa6TNQZMrmC4yiu1pFM9MUI8atP7yYzVbCpGUaRoS1lt1+8z2Rk/yKJ630FwVR/ypebLON9DtKkZqkeeWtu17FCrLu/JMvp6S0hU91YVpfyVZf2o1OF9Du+jMlFHKp6L05U9mz2PijGP4pGzDUnTs+Lo0u2dL+1M126N9JGWUa8OS7Sk/eX1OPwzqvySRsU+RipL3ukJv4acn+KZe3+xhO6hHjOK7ZJGvPTttHjWpffi/I7FvyJ2a9uvcT7PRw/JnRockejI8YVqnx1pf24L2/wBjx1TWy0j+9T+GM35I16mvFsuHpZdkEvNn0mhydaMhws6T+Nzn5s6NDVmyp+xa20eyjTz5F7cHx969RfsW9WfzivLJZDWG+qe60fWl0erVflE+1U7eEfZjGPwxS8i0vRxHxeENN1PZsHD4oOP4pIvhqzrBU+rSpLrlRX+5n2HAL0z0Pk0OTfTE/bvacOydR/hii+HI7cT99pGb6cRqS/FM+pAuQfNqPIlbfvLmvPsjCPnk6NvyP6NjjKr1PirYT+6ke4BRytC6rWlltO2oxpOaSk05Sk0uCzJvcdUAAQSQBIAAAADxWuOtP0Z7GxXuKm5qFKjONOK+1Uw1nsz8jyMtcL+p7rRtXqbjWn5RQBnphimdDTtfhZygn/FDYX9UjOGpGnKnFUqXbUpLyTYA6Z6GzT5KNJT95eUodSlVl5JG1S5FZv3t/J/DSk/GUwC5Bu0ORO0Xt3FxPs9HD8mdGhyRaMjxhWn8daX9uACjo0eTnRcOFnTfxuc/NnSoat2dP2LW2j2UaefIADep0Yx3RjGK+ykvIzJAEEgARkEgAAAIJAAAACMjJIAAACCQAAAAEAAS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44911" y="5733256"/>
            <a:ext cx="823013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Zmenili sme </a:t>
            </a:r>
            <a:r>
              <a:rPr lang="sk-SK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tvar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 </a:t>
            </a:r>
            <a:r>
              <a:rPr lang="sk-SK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počet telies 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danej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látky, </a:t>
            </a:r>
          </a:p>
          <a:p>
            <a:pPr>
              <a:defRPr/>
            </a:pP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</a:t>
            </a:r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le látka sa nemenila.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7177" name="Picture 9" descr="http://babetko.rodinka.sk/uploads/pics/rozbity_tanier_sxc_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76023"/>
            <a:ext cx="2857500" cy="2857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179" name="Picture 11" descr="http://www.borglass.sk/img/commodities/402812M94221990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68600"/>
            <a:ext cx="2857500" cy="2857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71700" y="274638"/>
            <a:ext cx="6615113" cy="11430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k-SK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</a:rPr>
              <a:t>Zmenila sa pôvodná látka na inú?</a:t>
            </a:r>
            <a:endParaRPr lang="fr-CA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67744" y="5281078"/>
            <a:ext cx="4714875" cy="1244266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Zmenili sme </a:t>
            </a:r>
            <a:r>
              <a:rPr lang="sk-SK" dirty="0" smtClean="0">
                <a:solidFill>
                  <a:srgbClr val="00B0F0"/>
                </a:solidFill>
                <a:latin typeface="Bauhaus 93" pitchFamily="82" charset="0"/>
              </a:rPr>
              <a:t>tvar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látky,</a:t>
            </a:r>
          </a:p>
          <a:p>
            <a:pPr eaLnBrk="1" hangingPunct="1">
              <a:buNone/>
              <a:defRPr/>
            </a:pP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ale látka sa nemenila.</a:t>
            </a:r>
          </a:p>
          <a:p>
            <a:pPr eaLnBrk="1" hangingPunct="1">
              <a:buFont typeface="Arial" charset="0"/>
              <a:buNone/>
              <a:defRPr/>
            </a:pPr>
            <a:endParaRPr lang="sk-SK" dirty="0" smtClean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8199" name="Picture 7" descr="http://blog.sme.sk/blog/1393/160322/lodka16.jpg"/>
          <p:cNvPicPr>
            <a:picLocks noChangeAspect="1" noChangeArrowheads="1"/>
          </p:cNvPicPr>
          <p:nvPr/>
        </p:nvPicPr>
        <p:blipFill>
          <a:blip r:embed="rId3" cstate="print"/>
          <a:srcRect l="17242" t="22843" r="15229" b="16243"/>
          <a:stretch>
            <a:fillRect/>
          </a:stretch>
        </p:blipFill>
        <p:spPr bwMode="auto">
          <a:xfrm>
            <a:off x="2339752" y="1608138"/>
            <a:ext cx="3357563" cy="228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 descr="http://t0.gstatic.com/images?q=tbn:sylQEDUoQimVOM:http://www.luciakovalikova.estranky.sk/archiv/inahled/12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9238" y="2384952"/>
            <a:ext cx="3457575" cy="2476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71437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sk-SK" sz="4000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Zmenila sa pôvodná látky na inú?</a:t>
            </a:r>
            <a:endParaRPr lang="fr-CA" sz="4000" dirty="0" smtClean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28624" y="5373216"/>
            <a:ext cx="624241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600" dirty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Zmenili sme </a:t>
            </a:r>
            <a:r>
              <a:rPr lang="sk-SK" sz="3600" dirty="0">
                <a:solidFill>
                  <a:srgbClr val="00B0F0"/>
                </a:solidFill>
                <a:latin typeface="Bauhaus 93" pitchFamily="82" charset="0"/>
              </a:rPr>
              <a:t>skupenstvo</a:t>
            </a:r>
            <a:r>
              <a:rPr lang="sk-SK" sz="3600" dirty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 </a:t>
            </a:r>
            <a:r>
              <a:rPr lang="sk-SK" sz="3600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látky,</a:t>
            </a:r>
          </a:p>
          <a:p>
            <a:pPr>
              <a:defRPr/>
            </a:pPr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ale látka sa nemenila.</a:t>
            </a:r>
          </a:p>
          <a:p>
            <a:pPr>
              <a:defRPr/>
            </a:pPr>
            <a:endParaRPr lang="sk-SK" sz="3600" dirty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9221" name="Picture 5" descr="http://t0.gstatic.com/images?q=tbn:ANd9GcRwIV-WTQWg3-OIW0vzaHUBF_TZC9znZ61jYqaJFICexQGzI1o&amp;t=1&amp;usg=__17Ju3aeNSAPNu65g3RNKv3_Itk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" y="2708920"/>
            <a:ext cx="2786063" cy="2428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223" name="Picture 7" descr="http://www.coolplaneta.com/wp-content/uploads/2010/04/vod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7104" y="2708919"/>
            <a:ext cx="2714625" cy="2428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225" name="Picture 9" descr="http://www.aquapool.sk/img/AP_sauny_2.jpg"/>
          <p:cNvPicPr>
            <a:picLocks noChangeAspect="1" noChangeArrowheads="1"/>
          </p:cNvPicPr>
          <p:nvPr/>
        </p:nvPicPr>
        <p:blipFill>
          <a:blip r:embed="rId5" cstate="print"/>
          <a:srcRect l="57000"/>
          <a:stretch>
            <a:fillRect/>
          </a:stretch>
        </p:blipFill>
        <p:spPr bwMode="auto">
          <a:xfrm>
            <a:off x="5983840" y="2708919"/>
            <a:ext cx="2571750" cy="2428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71700" y="274638"/>
            <a:ext cx="6615113" cy="1582737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Medzi ďalšie fyzikálne deje patrí:</a:t>
            </a: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71700" y="1500188"/>
            <a:ext cx="6615113" cy="31432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4" name="Picture 4" descr="C:\Users\zuzana\Downloads\drevo-pilit-drevorubac-Jupiter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000250"/>
            <a:ext cx="3019425" cy="23050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45" name="Picture 5" descr="C:\Users\zuzana\Downloads\dú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000250"/>
            <a:ext cx="3563938" cy="228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46" name="Picture 6" descr="C:\Users\zuzana\Downloads\sneže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4429125"/>
            <a:ext cx="3071813" cy="22336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48" name="Picture 8" descr="http://img.cas.sk/img/8/article/411583_chlieb-pecivo-krajanie-no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4429125"/>
            <a:ext cx="3500437" cy="22574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50" name="Picture 10" descr="http://www.beruska8.cz/pracovni/zahradnici2/2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30003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artmedical.sk/images/stories/mebby/Digitalna_vaha_pre_vazenie_kojencov_Mebby_BabyChild_vaha_z_dietat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857375"/>
            <a:ext cx="3857625" cy="26431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272" name="Picture 8" descr="http://aktualne.centrum.sk/soumar/img/35/70/357084-vichrica-v-nemec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286250"/>
            <a:ext cx="3857625" cy="2286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1275" name="Picture 11" descr="http://www.beruska8.cz/destbourka/blesky2/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286250"/>
            <a:ext cx="3857625" cy="228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277" name="Picture 13" descr="http://www.beruska8.cz/pracovni/domacnost2/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1857375"/>
            <a:ext cx="1909763" cy="23574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279" name="Picture 15" descr="http://www.beruska8.cz/pracovni/domacnost2/5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1857375"/>
            <a:ext cx="1928812" cy="23574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www.profimedia.sk/fotografie/nalial-mineralna-voda-v-sklo/profimedia-0012781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42875"/>
            <a:ext cx="3071812" cy="35004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142875"/>
            <a:ext cx="2928937" cy="3429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295" name="Picture 7" descr="http://img.topky.sk/238063.jpg/flasa-crepy-rozbita-Foto-bbc-co-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3786188"/>
            <a:ext cx="3071812" cy="27146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297" name="Picture 9" descr="http://www.beruska8.cz/pracovni/zahradnici2/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3714750"/>
            <a:ext cx="2928937" cy="27860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1928813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sk-SK" sz="4000" b="1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Pri fyzikálnych dejoch sa nemenia pôvodné látky na iné, môže sa zmeniť ich tvar alebo skupenstvo</a:t>
            </a:r>
            <a:endParaRPr lang="fr-CA" sz="4000" b="1" dirty="0" smtClean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13316" name="Picture 4" descr="http://druidova.mysteria.cz/UKAZY_VE_VESMIRU/Pictures/vlocka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429125"/>
            <a:ext cx="2357438" cy="20716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318" name="Picture 6" descr="http://www.fpv.umb.sk/~vzdchem/KEGA/TUR/VODA/povrchNapatieVody_soubory/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429125"/>
            <a:ext cx="3314700" cy="20716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6" name="Rovná spojovacia šípka 5"/>
          <p:cNvCxnSpPr/>
          <p:nvPr/>
        </p:nvCxnSpPr>
        <p:spPr>
          <a:xfrm>
            <a:off x="3444875" y="5097463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111</Words>
  <Application>Microsoft Office PowerPoint</Application>
  <PresentationFormat>Prezentácia na obrazovke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Bauhaus 93</vt:lpstr>
      <vt:lpstr>Calibri</vt:lpstr>
      <vt:lpstr>Thème Office</vt:lpstr>
      <vt:lpstr>1_Thème Office</vt:lpstr>
      <vt:lpstr>2_Thème Office</vt:lpstr>
      <vt:lpstr>3_Thème Office</vt:lpstr>
      <vt:lpstr>Fyzikálne deje</vt:lpstr>
      <vt:lpstr>Už vieme že....</vt:lpstr>
      <vt:lpstr>Prezentácia programu PowerPoint</vt:lpstr>
      <vt:lpstr>Zmenila sa pôvodná látka na inú?</vt:lpstr>
      <vt:lpstr>Prezentácia programu PowerPoint</vt:lpstr>
      <vt:lpstr>Medzi ďalšie fyzikálne deje patrí:</vt:lpstr>
      <vt:lpstr>Prezentácia programu PowerPoint</vt:lpstr>
      <vt:lpstr>Prezentácia programu PowerPoint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Uzivatel</cp:lastModifiedBy>
  <cp:revision>31</cp:revision>
  <dcterms:created xsi:type="dcterms:W3CDTF">2008-02-28T21:52:33Z</dcterms:created>
  <dcterms:modified xsi:type="dcterms:W3CDTF">2021-03-14T20:03:57Z</dcterms:modified>
</cp:coreProperties>
</file>