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9" r:id="rId5"/>
    <p:sldId id="280" r:id="rId6"/>
    <p:sldId id="263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83" d="100"/>
          <a:sy n="83" d="100"/>
        </p:scale>
        <p:origin x="146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DA39CA-5D66-46E3-8CF5-2F990151517B}" type="datetimeFigureOut">
              <a:rPr lang="sk-SK" smtClean="0"/>
              <a:pPr/>
              <a:t>26. 10. 2020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YmqmscSW3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v=Fj2EcyCBH-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00232" y="214290"/>
            <a:ext cx="665288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dirty="0" smtClean="0"/>
              <a:t>Látky a ich vlastnosti</a:t>
            </a:r>
            <a:endParaRPr lang="sk-SK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67744" y="5517232"/>
            <a:ext cx="6678488" cy="792088"/>
          </a:xfrm>
        </p:spPr>
        <p:txBody>
          <a:bodyPr>
            <a:normAutofit/>
          </a:bodyPr>
          <a:lstStyle/>
          <a:p>
            <a:pPr algn="ctr"/>
            <a:r>
              <a:rPr lang="sk-SK" sz="3600" dirty="0" smtClean="0"/>
              <a:t>Roztoky</a:t>
            </a:r>
            <a:endParaRPr lang="sk-SK" sz="3600" dirty="0"/>
          </a:p>
        </p:txBody>
      </p:sp>
      <p:pic>
        <p:nvPicPr>
          <p:cNvPr id="7170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 l="13745" r="13601"/>
          <a:stretch>
            <a:fillRect/>
          </a:stretch>
        </p:blipFill>
        <p:spPr bwMode="auto">
          <a:xfrm>
            <a:off x="2843808" y="1772816"/>
            <a:ext cx="5328592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/>
          <a:lstStyle/>
          <a:p>
            <a:pPr algn="ctr"/>
            <a:r>
              <a:rPr lang="sk-SK" dirty="0" smtClean="0"/>
              <a:t>Roztoky </a:t>
            </a: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147248" cy="5637240"/>
          </a:xfrm>
        </p:spPr>
        <p:txBody>
          <a:bodyPr/>
          <a:lstStyle/>
          <a:p>
            <a:r>
              <a:rPr lang="sk-SK" i="1" dirty="0" smtClean="0">
                <a:solidFill>
                  <a:schemeClr val="accent5">
                    <a:lumMod val="75000"/>
                  </a:schemeClr>
                </a:solidFill>
              </a:rPr>
              <a:t>Roztoky sú </a:t>
            </a:r>
            <a:r>
              <a:rPr lang="sk-SK" b="1" i="1" dirty="0" smtClean="0">
                <a:solidFill>
                  <a:schemeClr val="accent5">
                    <a:lumMod val="75000"/>
                  </a:schemeClr>
                </a:solidFill>
              </a:rPr>
              <a:t>rovnorodé</a:t>
            </a:r>
            <a:r>
              <a:rPr lang="sk-SK" i="1" dirty="0" smtClean="0">
                <a:solidFill>
                  <a:schemeClr val="accent5">
                    <a:lumMod val="75000"/>
                  </a:schemeClr>
                </a:solidFill>
              </a:rPr>
              <a:t> zmesi.( voľným okom ani mikroskopom nevieme rozoznať  jednotlivé zložky)</a:t>
            </a:r>
          </a:p>
          <a:p>
            <a:r>
              <a:rPr lang="sk-SK" i="1" dirty="0" smtClean="0"/>
              <a:t>Roztoky </a:t>
            </a:r>
            <a:r>
              <a:rPr lang="sk-SK" i="1" u="sng" dirty="0" smtClean="0"/>
              <a:t>podľa skupenstva </a:t>
            </a:r>
            <a:r>
              <a:rPr lang="sk-SK" i="1" dirty="0" smtClean="0"/>
              <a:t>rozdeľujeme na:  </a:t>
            </a:r>
            <a:endParaRPr lang="sk-SK" i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395536" y="6309320"/>
            <a:ext cx="307183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i="1" dirty="0" err="1" smtClean="0"/>
              <a:t>↑Zapíš</a:t>
            </a:r>
            <a:r>
              <a:rPr lang="sk-SK" i="1" dirty="0" smtClean="0"/>
              <a:t> do </a:t>
            </a:r>
            <a:r>
              <a:rPr lang="sk-SK" i="1" dirty="0" err="1" smtClean="0"/>
              <a:t>zošita:↑</a:t>
            </a:r>
            <a:endParaRPr lang="sk-SK" i="1" dirty="0"/>
          </a:p>
        </p:txBody>
      </p:sp>
      <p:cxnSp>
        <p:nvCxnSpPr>
          <p:cNvPr id="15" name="Rovná spojovacia šípka 14"/>
          <p:cNvCxnSpPr/>
          <p:nvPr/>
        </p:nvCxnSpPr>
        <p:spPr>
          <a:xfrm flipH="1">
            <a:off x="1475656" y="2132856"/>
            <a:ext cx="2520280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>
            <a:off x="4067944" y="2132856"/>
            <a:ext cx="144016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>
            <a:off x="4139952" y="2132856"/>
            <a:ext cx="3456384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539552" y="3356992"/>
            <a:ext cx="1872208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tuhé roztoky</a:t>
            </a:r>
            <a:endParaRPr lang="sk-SK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3347864" y="3356992"/>
            <a:ext cx="2304256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kvapalné roztoky</a:t>
            </a:r>
            <a:endParaRPr lang="sk-SK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6876256" y="3284984"/>
            <a:ext cx="1872208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plynné roztoky</a:t>
            </a:r>
            <a:endParaRPr lang="sk-SK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899592" y="4509120"/>
            <a:ext cx="1296144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  <a:latin typeface="Kristen ITC" pitchFamily="66" charset="0"/>
              </a:rPr>
              <a:t>sklo</a:t>
            </a:r>
            <a:endParaRPr lang="sk-SK" sz="20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539552" y="5229200"/>
            <a:ext cx="2304256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smtClean="0">
                <a:solidFill>
                  <a:schemeClr val="tx1"/>
                </a:solidFill>
                <a:latin typeface="Kristen ITC" pitchFamily="66" charset="0"/>
              </a:rPr>
              <a:t>zliatiny </a:t>
            </a:r>
            <a:r>
              <a:rPr lang="sk-SK" sz="2000" b="1" dirty="0" smtClean="0">
                <a:solidFill>
                  <a:schemeClr val="tx1"/>
                </a:solidFill>
                <a:latin typeface="Kristen ITC" pitchFamily="66" charset="0"/>
              </a:rPr>
              <a:t>kovov</a:t>
            </a:r>
            <a:endParaRPr lang="sk-SK" sz="20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3347864" y="4581128"/>
            <a:ext cx="230425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smtClean="0">
                <a:solidFill>
                  <a:schemeClr val="tx1"/>
                </a:solidFill>
                <a:latin typeface="Kristen ITC" pitchFamily="66" charset="0"/>
              </a:rPr>
              <a:t>minerálna </a:t>
            </a:r>
            <a:r>
              <a:rPr lang="sk-SK" sz="2000" b="1" dirty="0" smtClean="0">
                <a:solidFill>
                  <a:schemeClr val="tx1"/>
                </a:solidFill>
                <a:latin typeface="Kristen ITC" pitchFamily="66" charset="0"/>
              </a:rPr>
              <a:t>voda</a:t>
            </a:r>
            <a:endParaRPr lang="sk-SK" sz="20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3347864" y="5157192"/>
            <a:ext cx="230425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  <a:latin typeface="Kristen ITC" pitchFamily="66" charset="0"/>
              </a:rPr>
              <a:t>morská voda</a:t>
            </a:r>
            <a:endParaRPr lang="sk-SK" sz="20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3419872" y="5733256"/>
            <a:ext cx="230425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  <a:latin typeface="Kristen ITC" pitchFamily="66" charset="0"/>
              </a:rPr>
              <a:t>ocot</a:t>
            </a:r>
            <a:endParaRPr lang="sk-SK" sz="20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6876256" y="4509120"/>
            <a:ext cx="1728192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  <a:latin typeface="Kristen ITC" pitchFamily="66" charset="0"/>
              </a:rPr>
              <a:t>vzduch</a:t>
            </a:r>
            <a:endParaRPr lang="sk-SK" sz="20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39" name="BlokTextu 38"/>
          <p:cNvSpPr txBox="1"/>
          <p:nvPr/>
        </p:nvSpPr>
        <p:spPr>
          <a:xfrm>
            <a:off x="6804248" y="5157192"/>
            <a:ext cx="1728192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smtClean="0">
                <a:solidFill>
                  <a:schemeClr val="tx1"/>
                </a:solidFill>
                <a:latin typeface="Kristen ITC" pitchFamily="66" charset="0"/>
              </a:rPr>
              <a:t>zemný </a:t>
            </a:r>
            <a:r>
              <a:rPr lang="sk-SK" sz="2000" b="1" dirty="0" smtClean="0">
                <a:solidFill>
                  <a:schemeClr val="tx1"/>
                </a:solidFill>
                <a:latin typeface="Kristen ITC" pitchFamily="66" charset="0"/>
              </a:rPr>
              <a:t>plyn</a:t>
            </a:r>
            <a:endParaRPr lang="sk-SK" sz="2000" b="1" dirty="0">
              <a:solidFill>
                <a:schemeClr val="tx1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  <p:bldP spid="20" grpId="0" animBg="1"/>
      <p:bldP spid="21" grpId="0" animBg="1"/>
      <p:bldP spid="23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k-SK" dirty="0" smtClean="0"/>
              <a:t>Sklo 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075240" cy="5349208"/>
          </a:xfrm>
        </p:spPr>
        <p:txBody>
          <a:bodyPr/>
          <a:lstStyle/>
          <a:p>
            <a:r>
              <a:rPr lang="sk-SK" dirty="0" smtClean="0"/>
              <a:t>Sklo je zmes kremičitého piesku a ďalších prísad </a:t>
            </a:r>
            <a:r>
              <a:rPr lang="sk-SK" sz="2000" i="1" dirty="0" smtClean="0"/>
              <a:t>(vápenec, sóda, sklenené črepy, farbivá) </a:t>
            </a:r>
          </a:p>
          <a:p>
            <a:r>
              <a:rPr lang="sk-SK" i="1" dirty="0" smtClean="0">
                <a:solidFill>
                  <a:schemeClr val="accent5">
                    <a:lumMod val="75000"/>
                  </a:schemeClr>
                </a:solidFill>
              </a:rPr>
              <a:t>Výroba skla má na Slovensku dlhú tradíciu.</a:t>
            </a:r>
            <a:endParaRPr lang="sk-SK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 descr="Výsledok vyhľadávania obrázkov pre dopyt glass production proc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708920"/>
            <a:ext cx="268829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Výsledok vyhľadávania obrázkov pre dopyt výroba sk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36912"/>
            <a:ext cx="2810477" cy="1866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BlokTextu 19">
            <a:hlinkClick r:id="rId4"/>
          </p:cNvPr>
          <p:cNvSpPr txBox="1"/>
          <p:nvPr/>
        </p:nvSpPr>
        <p:spPr>
          <a:xfrm>
            <a:off x="5148064" y="4869160"/>
            <a:ext cx="100811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Výroba skla</a:t>
            </a:r>
            <a:endParaRPr lang="sk-SK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1115616" y="4725144"/>
            <a:ext cx="3240360" cy="2132856"/>
            <a:chOff x="827584" y="4725144"/>
            <a:chExt cx="3240360" cy="1668564"/>
          </a:xfrm>
        </p:grpSpPr>
        <p:pic>
          <p:nvPicPr>
            <p:cNvPr id="5126" name="Picture 6" descr="http://www.vetropack.sk/fileadmin/_processed_/e/d/csm_Glaskelch_Thutmosis_low_1e81a14f53.jpg"/>
            <p:cNvPicPr>
              <a:picLocks noChangeAspect="1" noChangeArrowheads="1"/>
            </p:cNvPicPr>
            <p:nvPr/>
          </p:nvPicPr>
          <p:blipFill>
            <a:blip r:embed="rId5" cstate="print"/>
            <a:srcRect l="26177" r="28799"/>
            <a:stretch>
              <a:fillRect/>
            </a:stretch>
          </p:blipFill>
          <p:spPr bwMode="auto">
            <a:xfrm>
              <a:off x="827584" y="4725144"/>
              <a:ext cx="1125330" cy="1668564"/>
            </a:xfrm>
            <a:prstGeom prst="rect">
              <a:avLst/>
            </a:prstGeom>
            <a:noFill/>
          </p:spPr>
        </p:pic>
        <p:sp>
          <p:nvSpPr>
            <p:cNvPr id="21" name="BlokTextu 20"/>
            <p:cNvSpPr txBox="1"/>
            <p:nvPr/>
          </p:nvSpPr>
          <p:spPr>
            <a:xfrm>
              <a:off x="1763688" y="5517232"/>
              <a:ext cx="2304256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k-SK" i="1" dirty="0" smtClean="0"/>
                <a:t>Asi tritisíc rokov starý sklenený pohár</a:t>
              </a:r>
              <a:endParaRPr lang="sk-SK" i="1" dirty="0"/>
            </a:p>
          </p:txBody>
        </p:sp>
      </p:grpSp>
      <p:sp>
        <p:nvSpPr>
          <p:cNvPr id="23" name="BlokTextu 22">
            <a:hlinkClick r:id="rId6"/>
          </p:cNvPr>
          <p:cNvSpPr txBox="1"/>
          <p:nvPr/>
        </p:nvSpPr>
        <p:spPr>
          <a:xfrm>
            <a:off x="6588224" y="5157192"/>
            <a:ext cx="144016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Výroba vianočných ozdôb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5004048" y="6309320"/>
            <a:ext cx="307183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i="1" dirty="0" err="1" smtClean="0"/>
              <a:t>↑Zapíš</a:t>
            </a:r>
            <a:r>
              <a:rPr lang="sk-SK" i="1" dirty="0" smtClean="0"/>
              <a:t> do </a:t>
            </a:r>
            <a:r>
              <a:rPr lang="sk-SK" i="1" dirty="0" err="1" smtClean="0"/>
              <a:t>zošita:↑</a:t>
            </a:r>
            <a:endParaRPr lang="sk-SK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20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k-SK" dirty="0" smtClean="0"/>
              <a:t>Zliatiny kovov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931224" cy="5421216"/>
          </a:xfrm>
        </p:spPr>
        <p:txBody>
          <a:bodyPr/>
          <a:lstStyle/>
          <a:p>
            <a:r>
              <a:rPr lang="sk-SK" dirty="0" smtClean="0"/>
              <a:t>Majú </a:t>
            </a:r>
            <a:r>
              <a:rPr lang="sk-SK" b="1" dirty="0" smtClean="0"/>
              <a:t>obrovské</a:t>
            </a:r>
            <a:r>
              <a:rPr lang="sk-SK" dirty="0" smtClean="0"/>
              <a:t> využitie.</a:t>
            </a:r>
          </a:p>
          <a:p>
            <a:r>
              <a:rPr lang="sk-SK" dirty="0" smtClean="0"/>
              <a:t>Patria sem napríklad: </a:t>
            </a:r>
          </a:p>
          <a:p>
            <a:pPr lvl="1"/>
            <a:r>
              <a:rPr lang="sk-SK" b="1" dirty="0" smtClean="0"/>
              <a:t>Oceľ </a:t>
            </a:r>
            <a:r>
              <a:rPr lang="sk-SK" i="1" dirty="0" smtClean="0"/>
              <a:t>(železo, uhlík, chróm)</a:t>
            </a:r>
          </a:p>
          <a:p>
            <a:pPr lvl="1"/>
            <a:r>
              <a:rPr lang="sk-SK" b="1" dirty="0" smtClean="0"/>
              <a:t>Bronz</a:t>
            </a:r>
            <a:r>
              <a:rPr lang="sk-SK" dirty="0" smtClean="0"/>
              <a:t> </a:t>
            </a:r>
            <a:r>
              <a:rPr lang="sk-SK" i="1" dirty="0" smtClean="0"/>
              <a:t>(meď, cín)</a:t>
            </a:r>
          </a:p>
          <a:p>
            <a:pPr lvl="1"/>
            <a:r>
              <a:rPr lang="sk-SK" b="1" dirty="0" smtClean="0"/>
              <a:t>Mosadz</a:t>
            </a:r>
            <a:r>
              <a:rPr lang="sk-SK" dirty="0" smtClean="0"/>
              <a:t> </a:t>
            </a:r>
            <a:r>
              <a:rPr lang="sk-SK" i="1" dirty="0" smtClean="0"/>
              <a:t>(meď, zinok)</a:t>
            </a:r>
          </a:p>
          <a:p>
            <a:pPr lvl="1"/>
            <a:r>
              <a:rPr lang="sk-SK" b="1" dirty="0" smtClean="0"/>
              <a:t>Dural</a:t>
            </a:r>
            <a:r>
              <a:rPr lang="sk-SK" i="1" dirty="0" smtClean="0"/>
              <a:t> (hliník, meď, horčík)</a:t>
            </a:r>
          </a:p>
          <a:p>
            <a:pPr lvl="1"/>
            <a:endParaRPr lang="sk-SK" i="1" dirty="0"/>
          </a:p>
        </p:txBody>
      </p:sp>
      <p:pic>
        <p:nvPicPr>
          <p:cNvPr id="21506" name="Picture 2" descr="Výsledok vyhľadávania obrázkov pre dopyt allo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1901748" cy="1196752"/>
          </a:xfrm>
          <a:prstGeom prst="rect">
            <a:avLst/>
          </a:prstGeom>
          <a:noFill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 b="16150"/>
          <a:stretch>
            <a:fillRect/>
          </a:stretch>
        </p:blipFill>
        <p:spPr bwMode="auto">
          <a:xfrm>
            <a:off x="539552" y="3833664"/>
            <a:ext cx="51218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Skupina 16"/>
          <p:cNvGrpSpPr/>
          <p:nvPr/>
        </p:nvGrpSpPr>
        <p:grpSpPr>
          <a:xfrm>
            <a:off x="5148064" y="1988840"/>
            <a:ext cx="3312368" cy="1615860"/>
            <a:chOff x="5148064" y="1988840"/>
            <a:chExt cx="3312368" cy="1615860"/>
          </a:xfrm>
        </p:grpSpPr>
        <p:pic>
          <p:nvPicPr>
            <p:cNvPr id="21511" name="Picture 7" descr="Súvisiaci obrázo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8064" y="2204864"/>
              <a:ext cx="1944216" cy="13998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BlokTextu 15"/>
            <p:cNvSpPr txBox="1"/>
            <p:nvPr/>
          </p:nvSpPr>
          <p:spPr>
            <a:xfrm>
              <a:off x="6732240" y="1988840"/>
              <a:ext cx="1728192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/>
                <a:t>dural</a:t>
              </a:r>
              <a:endParaRPr lang="sk-SK" dirty="0"/>
            </a:p>
          </p:txBody>
        </p:sp>
      </p:grpSp>
      <p:sp>
        <p:nvSpPr>
          <p:cNvPr id="9" name="BlokTextu 8"/>
          <p:cNvSpPr txBox="1"/>
          <p:nvPr/>
        </p:nvSpPr>
        <p:spPr>
          <a:xfrm>
            <a:off x="5796136" y="6309320"/>
            <a:ext cx="307183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i="1" dirty="0" err="1" smtClean="0"/>
              <a:t>↑Zapíš</a:t>
            </a:r>
            <a:r>
              <a:rPr lang="sk-SK" i="1" dirty="0" smtClean="0"/>
              <a:t> do </a:t>
            </a:r>
            <a:r>
              <a:rPr lang="sk-SK" i="1" dirty="0" err="1" smtClean="0"/>
              <a:t>zošita:↑</a:t>
            </a:r>
            <a:endParaRPr lang="sk-SK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k-SK" dirty="0" smtClean="0"/>
              <a:t>Kvapalné roztoky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496944" cy="5493224"/>
          </a:xfrm>
        </p:spPr>
        <p:txBody>
          <a:bodyPr/>
          <a:lstStyle/>
          <a:p>
            <a:r>
              <a:rPr lang="sk-SK" dirty="0" smtClean="0"/>
              <a:t>Stretávame sa s nimi najčastejšie.</a:t>
            </a:r>
          </a:p>
          <a:p>
            <a:r>
              <a:rPr lang="sk-SK" b="1" i="1" dirty="0" smtClean="0">
                <a:solidFill>
                  <a:schemeClr val="accent4">
                    <a:lumMod val="75000"/>
                  </a:schemeClr>
                </a:solidFill>
              </a:rPr>
              <a:t>Kvapalné roztoky sa skladajú z </a:t>
            </a:r>
          </a:p>
          <a:p>
            <a:pPr marL="0" indent="0">
              <a:buNone/>
            </a:pPr>
            <a:r>
              <a:rPr lang="sk-SK" b="1" i="1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sk-SK" b="1" i="1" u="sng" dirty="0" smtClean="0">
                <a:solidFill>
                  <a:srgbClr val="0070C0"/>
                </a:solidFill>
              </a:rPr>
              <a:t>1. rozpúšťadla</a:t>
            </a:r>
            <a:r>
              <a:rPr lang="sk-SK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k-SK" b="1" i="1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</a:p>
          <a:p>
            <a:pPr marL="0" indent="0">
              <a:buNone/>
            </a:pPr>
            <a:r>
              <a:rPr lang="sk-SK" b="1" i="1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sk-SK" b="1" i="1" u="sng" dirty="0" smtClean="0">
                <a:solidFill>
                  <a:srgbClr val="0070C0"/>
                </a:solidFill>
              </a:rPr>
              <a:t>2. rozpustenej látky</a:t>
            </a:r>
            <a:r>
              <a:rPr lang="sk-SK" b="1" i="1" u="sng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sk-SK" dirty="0" smtClean="0"/>
              <a:t>Patria sem </a:t>
            </a:r>
            <a:r>
              <a:rPr lang="sk-SK" i="1" dirty="0" smtClean="0"/>
              <a:t>minerálna voda, </a:t>
            </a:r>
            <a:r>
              <a:rPr lang="sk-SK" i="1" dirty="0" smtClean="0"/>
              <a:t>sódová voda, </a:t>
            </a:r>
            <a:r>
              <a:rPr lang="sk-SK" i="1" dirty="0" smtClean="0"/>
              <a:t>ocot, morská voda, ale aj kvapky do nosa, či sirup proti kašľu.</a:t>
            </a:r>
          </a:p>
          <a:p>
            <a:r>
              <a:rPr lang="sk-SK" i="1" dirty="0" smtClean="0"/>
              <a:t>Najbežnejším rozpúšťadlom je </a:t>
            </a:r>
            <a:r>
              <a:rPr lang="sk-SK" b="1" i="1" dirty="0" smtClean="0"/>
              <a:t>VODA. </a:t>
            </a:r>
            <a:r>
              <a:rPr lang="sk-SK" i="1" dirty="0" smtClean="0">
                <a:solidFill>
                  <a:schemeClr val="accent3">
                    <a:lumMod val="75000"/>
                  </a:schemeClr>
                </a:solidFill>
              </a:rPr>
              <a:t>Jej roztoky nazývame </a:t>
            </a:r>
            <a:r>
              <a:rPr lang="sk-SK" b="1" i="1" dirty="0" smtClean="0">
                <a:solidFill>
                  <a:schemeClr val="accent3">
                    <a:lumMod val="75000"/>
                  </a:schemeClr>
                </a:solidFill>
              </a:rPr>
              <a:t>vodné roztoky.</a:t>
            </a:r>
          </a:p>
          <a:p>
            <a:r>
              <a:rPr lang="sk-SK" b="1" i="1" dirty="0" smtClean="0">
                <a:solidFill>
                  <a:schemeClr val="accent1">
                    <a:lumMod val="50000"/>
                  </a:schemeClr>
                </a:solidFill>
              </a:rPr>
              <a:t>Ďalšie rozpúšťadlá sú napr.:</a:t>
            </a:r>
          </a:p>
          <a:p>
            <a:pPr lvl="1"/>
            <a:r>
              <a:rPr lang="sk-SK" b="1" i="1" dirty="0" smtClean="0">
                <a:solidFill>
                  <a:schemeClr val="accent1">
                    <a:lumMod val="50000"/>
                  </a:schemeClr>
                </a:solidFill>
              </a:rPr>
              <a:t>Etanol (lieh) – používa sa napr. v liekoch</a:t>
            </a:r>
          </a:p>
          <a:p>
            <a:pPr lvl="1"/>
            <a:r>
              <a:rPr lang="sk-SK" b="1" i="1" dirty="0" smtClean="0">
                <a:solidFill>
                  <a:schemeClr val="accent1">
                    <a:lumMod val="50000"/>
                  </a:schemeClr>
                </a:solidFill>
              </a:rPr>
              <a:t>Benzín – ako odstraňovač škvŕn</a:t>
            </a:r>
          </a:p>
          <a:p>
            <a:pPr lvl="1"/>
            <a:r>
              <a:rPr lang="sk-SK" b="1" i="1" dirty="0" smtClean="0">
                <a:solidFill>
                  <a:schemeClr val="accent1">
                    <a:lumMod val="50000"/>
                  </a:schemeClr>
                </a:solidFill>
              </a:rPr>
              <a:t>Acetón – riedidlo farieb, v odlakovačoch</a:t>
            </a:r>
          </a:p>
          <a:p>
            <a:pPr lvl="1"/>
            <a:endParaRPr lang="sk-SK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Výsledok vyhľadávania obrázkov pre dopyt technický benzí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34068"/>
            <a:ext cx="864096" cy="2174851"/>
          </a:xfrm>
          <a:prstGeom prst="rect">
            <a:avLst/>
          </a:prstGeom>
          <a:noFill/>
        </p:spPr>
      </p:pic>
      <p:pic>
        <p:nvPicPr>
          <p:cNvPr id="1034" name="Picture 10" descr="http://stoptussin.cz/sk/images/produkty.jpg"/>
          <p:cNvPicPr>
            <a:picLocks noChangeAspect="1" noChangeArrowheads="1"/>
          </p:cNvPicPr>
          <p:nvPr/>
        </p:nvPicPr>
        <p:blipFill>
          <a:blip r:embed="rId3" cstate="print"/>
          <a:srcRect l="3857" t="5062" r="83800" b="71313"/>
          <a:stretch>
            <a:fillRect/>
          </a:stretch>
        </p:blipFill>
        <p:spPr bwMode="auto">
          <a:xfrm>
            <a:off x="6948264" y="4077072"/>
            <a:ext cx="1152128" cy="2016224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395536" y="6309320"/>
            <a:ext cx="307183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i="1" dirty="0" err="1" smtClean="0"/>
              <a:t>↑Zapíš</a:t>
            </a:r>
            <a:r>
              <a:rPr lang="sk-SK" i="1" dirty="0" smtClean="0"/>
              <a:t> do </a:t>
            </a:r>
            <a:r>
              <a:rPr lang="sk-SK" i="1" dirty="0" err="1" smtClean="0"/>
              <a:t>zošita:↑</a:t>
            </a:r>
            <a:endParaRPr lang="sk-SK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7584" y="350100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sk-SK" sz="4000" smtClean="0"/>
              <a:t>Ďakujem </a:t>
            </a:r>
            <a:r>
              <a:rPr lang="sk-SK" sz="4000" dirty="0" smtClean="0"/>
              <a:t>za pozornosť!</a:t>
            </a:r>
            <a:endParaRPr lang="sk-SK" sz="4000" dirty="0"/>
          </a:p>
        </p:txBody>
      </p:sp>
      <p:sp>
        <p:nvSpPr>
          <p:cNvPr id="5" name="BlokTextu 4"/>
          <p:cNvSpPr txBox="1"/>
          <p:nvPr/>
        </p:nvSpPr>
        <p:spPr>
          <a:xfrm>
            <a:off x="539552" y="537321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Zdroj obrázkov: internet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79512" y="141277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</a:rPr>
              <a:t>Domáca úloha: </a:t>
            </a:r>
            <a:r>
              <a:rPr lang="sk-SK" sz="2800" dirty="0" smtClean="0"/>
              <a:t>Pracovný zošit – 19/1,2,3,4 a 20/8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1008</TotalTime>
  <Words>248</Words>
  <Application>Microsoft Office PowerPoint</Application>
  <PresentationFormat>Prezentácia na obrazovke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Century Schoolbook</vt:lpstr>
      <vt:lpstr>Kristen ITC</vt:lpstr>
      <vt:lpstr>Wingdings</vt:lpstr>
      <vt:lpstr>Wingdings 2</vt:lpstr>
      <vt:lpstr>Arkáda</vt:lpstr>
      <vt:lpstr>Látky a ich vlastnosti</vt:lpstr>
      <vt:lpstr>Roztoky </vt:lpstr>
      <vt:lpstr>Sklo </vt:lpstr>
      <vt:lpstr>Zliatiny kovov</vt:lpstr>
      <vt:lpstr>Kvapalné roztoky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Látky a ich vlastnosti</dc:title>
  <dc:creator>user</dc:creator>
  <cp:lastModifiedBy>Uzivatel</cp:lastModifiedBy>
  <cp:revision>195</cp:revision>
  <dcterms:created xsi:type="dcterms:W3CDTF">2017-09-03T06:20:55Z</dcterms:created>
  <dcterms:modified xsi:type="dcterms:W3CDTF">2020-10-26T07:39:59Z</dcterms:modified>
</cp:coreProperties>
</file>